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85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MC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MC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MC.xls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LA:LA%202017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Planilla%20LCC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Planilla%20LCC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ildeboada:Desktop:SHU:datos:2017:Planilla%20LCC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Hoja1!$L$29:$M$29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Hoja1!$L$30:$M$30</c:f>
              <c:numCache>
                <c:formatCode>General</c:formatCode>
                <c:ptCount val="2"/>
                <c:pt idx="0">
                  <c:v>51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'LISTADO SHU 2017'!$K$15:$L$15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'LISTADO SHU 2017'!$K$16:$L$16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'LISTADO SHU 2017'!$S$13:$T$13</c:f>
              <c:strCache>
                <c:ptCount val="2"/>
                <c:pt idx="0">
                  <c:v>Fase Crónica</c:v>
                </c:pt>
                <c:pt idx="1">
                  <c:v>Fase Acelerada</c:v>
                </c:pt>
              </c:strCache>
            </c:strRef>
          </c:cat>
          <c:val>
            <c:numRef>
              <c:f>'LISTADO SHU 2017'!$S$14:$T$14</c:f>
              <c:numCache>
                <c:formatCode>General</c:formatCode>
                <c:ptCount val="2"/>
                <c:pt idx="0">
                  <c:v>31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Rango etario</c:v>
          </c:tx>
          <c:invertIfNegative val="0"/>
          <c:cat>
            <c:strRef>
              <c:f>'LISTADO SHU 2017'!$M$2:$T$2</c:f>
              <c:strCache>
                <c:ptCount val="8"/>
                <c:pt idx="0">
                  <c:v>&lt;20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&gt;80</c:v>
                </c:pt>
              </c:strCache>
            </c:strRef>
          </c:cat>
          <c:val>
            <c:numRef>
              <c:f>'LISTADO SHU 2017'!$M$3:$T$3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560896"/>
        <c:axId val="314562432"/>
      </c:barChart>
      <c:catAx>
        <c:axId val="31456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314562432"/>
        <c:crosses val="autoZero"/>
        <c:auto val="1"/>
        <c:lblAlgn val="ctr"/>
        <c:lblOffset val="100"/>
        <c:noMultiLvlLbl val="0"/>
      </c:catAx>
      <c:valAx>
        <c:axId val="31456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56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Hoja1!$M$60:$N$60</c:f>
              <c:strCache>
                <c:ptCount val="2"/>
                <c:pt idx="0">
                  <c:v>&lt;60</c:v>
                </c:pt>
                <c:pt idx="1">
                  <c:v>&gt;60</c:v>
                </c:pt>
              </c:strCache>
            </c:strRef>
          </c:cat>
          <c:val>
            <c:numRef>
              <c:f>Hoja1!$M$62:$N$62</c:f>
              <c:numCache>
                <c:formatCode>0.00%</c:formatCode>
                <c:ptCount val="2"/>
                <c:pt idx="0" formatCode="0%">
                  <c:v>0.48499999999999999</c:v>
                </c:pt>
                <c:pt idx="1">
                  <c:v>0.51500000000000001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Hoja1!$M$8:$O$8</c:f>
              <c:strCache>
                <c:ptCount val="3"/>
                <c:pt idx="0">
                  <c:v>LAM</c:v>
                </c:pt>
                <c:pt idx="1">
                  <c:v>LAL</c:v>
                </c:pt>
                <c:pt idx="2">
                  <c:v>MPAL</c:v>
                </c:pt>
              </c:strCache>
            </c:strRef>
          </c:cat>
          <c:val>
            <c:numRef>
              <c:f>Hoja1!$M$9:$O$9</c:f>
              <c:numCache>
                <c:formatCode>General</c:formatCode>
                <c:ptCount val="3"/>
                <c:pt idx="0">
                  <c:v>63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4"/>
              </a:solidFill>
            </c:spPr>
          </c:dPt>
          <c:cat>
            <c:strRef>
              <c:f>Hoja1!$L$18:$M$18</c:f>
              <c:strCache>
                <c:ptCount val="2"/>
                <c:pt idx="0">
                  <c:v>LAM</c:v>
                </c:pt>
                <c:pt idx="1">
                  <c:v>LAP</c:v>
                </c:pt>
              </c:strCache>
            </c:strRef>
          </c:cat>
          <c:val>
            <c:numRef>
              <c:f>Hoja1!$L$19:$M$19</c:f>
              <c:numCache>
                <c:formatCode>General</c:formatCode>
                <c:ptCount val="2"/>
                <c:pt idx="0">
                  <c:v>56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Hoja1!$O$13:$Q$13</c:f>
              <c:strCache>
                <c:ptCount val="3"/>
                <c:pt idx="0">
                  <c:v>B</c:v>
                </c:pt>
                <c:pt idx="1">
                  <c:v>T</c:v>
                </c:pt>
                <c:pt idx="2">
                  <c:v>NK</c:v>
                </c:pt>
              </c:strCache>
            </c:strRef>
          </c:cat>
          <c:val>
            <c:numRef>
              <c:f>Hoja1!$O$14:$Q$14</c:f>
              <c:numCache>
                <c:formatCode>General</c:formatCode>
                <c:ptCount val="3"/>
                <c:pt idx="0">
                  <c:v>19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Hoja1!$M$1:$X$1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Hoja1!$M$2:$X$2</c:f>
              <c:numCache>
                <c:formatCode>General</c:formatCode>
                <c:ptCount val="12"/>
                <c:pt idx="0">
                  <c:v>10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13</c:v>
                </c:pt>
                <c:pt idx="8">
                  <c:v>7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821632"/>
        <c:axId val="310823168"/>
      </c:barChart>
      <c:catAx>
        <c:axId val="31082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s-UY"/>
          </a:p>
        </c:txPr>
        <c:crossAx val="310823168"/>
        <c:crosses val="autoZero"/>
        <c:auto val="1"/>
        <c:lblAlgn val="ctr"/>
        <c:lblOffset val="100"/>
        <c:noMultiLvlLbl val="0"/>
      </c:catAx>
      <c:valAx>
        <c:axId val="3108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82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SEXO</c:v>
          </c:tx>
          <c:invertIfNegative val="0"/>
          <c:dPt>
            <c:idx val="0"/>
            <c:invertIfNegative val="0"/>
            <c:bubble3D val="0"/>
          </c:dPt>
          <c:cat>
            <c:strRef>
              <c:f>Hoja1!$O$13:$P$13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Hoja1!$O$14:$P$14</c:f>
              <c:numCache>
                <c:formatCode>General</c:formatCode>
                <c:ptCount val="2"/>
                <c:pt idx="0">
                  <c:v>62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98144"/>
        <c:axId val="123061376"/>
      </c:barChart>
      <c:catAx>
        <c:axId val="12299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61376"/>
        <c:crosses val="autoZero"/>
        <c:auto val="1"/>
        <c:lblAlgn val="ctr"/>
        <c:lblOffset val="100"/>
        <c:noMultiLvlLbl val="0"/>
      </c:catAx>
      <c:valAx>
        <c:axId val="1230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9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Rango etario</c:v>
          </c:tx>
          <c:invertIfNegative val="0"/>
          <c:cat>
            <c:strRef>
              <c:f>Hoja1!$O$58:$T$58</c:f>
              <c:strCach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&gt;90</c:v>
                </c:pt>
              </c:strCache>
            </c:strRef>
          </c:cat>
          <c:val>
            <c:numRef>
              <c:f>Hoja1!$O$59:$T$59</c:f>
              <c:numCache>
                <c:formatCode>General</c:formatCode>
                <c:ptCount val="6"/>
                <c:pt idx="0">
                  <c:v>6</c:v>
                </c:pt>
                <c:pt idx="1">
                  <c:v>29</c:v>
                </c:pt>
                <c:pt idx="2">
                  <c:v>43</c:v>
                </c:pt>
                <c:pt idx="3">
                  <c:v>36</c:v>
                </c:pt>
                <c:pt idx="4">
                  <c:v>31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06080"/>
        <c:axId val="312207616"/>
      </c:barChart>
      <c:catAx>
        <c:axId val="31220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12207616"/>
        <c:crosses val="autoZero"/>
        <c:auto val="1"/>
        <c:lblAlgn val="ctr"/>
        <c:lblOffset val="100"/>
        <c:noMultiLvlLbl val="0"/>
      </c:catAx>
      <c:valAx>
        <c:axId val="31220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20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Hoja1!$P$36:$Q$36</c:f>
              <c:strCache>
                <c:ptCount val="2"/>
                <c:pt idx="0">
                  <c:v>CD38-</c:v>
                </c:pt>
                <c:pt idx="1">
                  <c:v>CD38+</c:v>
                </c:pt>
              </c:strCache>
            </c:strRef>
          </c:cat>
          <c:val>
            <c:numRef>
              <c:f>Hoja1!$P$37:$Q$37</c:f>
              <c:numCache>
                <c:formatCode>General</c:formatCode>
                <c:ptCount val="2"/>
                <c:pt idx="0">
                  <c:v>96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B8EEC-3BDD-634A-93C4-8B1732B55BD6}" type="doc">
      <dgm:prSet loTypeId="urn:microsoft.com/office/officeart/2005/8/layout/hProcess3" loCatId="" qsTypeId="urn:microsoft.com/office/officeart/2005/8/quickstyle/simple5" qsCatId="simple" csTypeId="urn:microsoft.com/office/officeart/2005/8/colors/accent6_4" csCatId="accent6" phldr="1"/>
      <dgm:spPr/>
    </dgm:pt>
    <dgm:pt modelId="{EEE997BF-DF07-5F48-AC78-2687E91E60F9}">
      <dgm:prSet phldrT="[Texto]"/>
      <dgm:spPr/>
      <dgm:t>
        <a:bodyPr/>
        <a:lstStyle/>
        <a:p>
          <a:pPr algn="l"/>
          <a:r>
            <a:rPr lang="es-ES" dirty="0" smtClean="0">
              <a:latin typeface="Calibri"/>
              <a:cs typeface="Calibri"/>
            </a:rPr>
            <a:t>2007</a:t>
          </a:r>
        </a:p>
      </dgm:t>
    </dgm:pt>
    <dgm:pt modelId="{DBB14D95-80A1-DF47-8D9A-3D2703C4C21F}" type="parTrans" cxnId="{52476107-82A2-0847-B884-3160739CC48E}">
      <dgm:prSet/>
      <dgm:spPr/>
      <dgm:t>
        <a:bodyPr/>
        <a:lstStyle/>
        <a:p>
          <a:endParaRPr lang="es-ES"/>
        </a:p>
      </dgm:t>
    </dgm:pt>
    <dgm:pt modelId="{7AF72074-09B5-5048-81C2-B4A6E706E5BD}" type="sibTrans" cxnId="{52476107-82A2-0847-B884-3160739CC48E}">
      <dgm:prSet/>
      <dgm:spPr/>
      <dgm:t>
        <a:bodyPr/>
        <a:lstStyle/>
        <a:p>
          <a:endParaRPr lang="es-ES"/>
        </a:p>
      </dgm:t>
    </dgm:pt>
    <dgm:pt modelId="{A5B884A6-9C22-0E4F-A43D-7A2D77332C14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………</a:t>
          </a:r>
          <a:endParaRPr lang="es-ES" dirty="0">
            <a:latin typeface="Calibri"/>
            <a:cs typeface="Calibri"/>
          </a:endParaRPr>
        </a:p>
      </dgm:t>
    </dgm:pt>
    <dgm:pt modelId="{6A01F3B9-B921-0440-AC80-5FC0C06A697A}" type="parTrans" cxnId="{D18B1C4F-1811-524C-A3FD-9BE7F64228AC}">
      <dgm:prSet/>
      <dgm:spPr/>
      <dgm:t>
        <a:bodyPr/>
        <a:lstStyle/>
        <a:p>
          <a:endParaRPr lang="es-ES"/>
        </a:p>
      </dgm:t>
    </dgm:pt>
    <dgm:pt modelId="{F47DC57A-10A5-6B4C-8160-3172759882E9}" type="sibTrans" cxnId="{D18B1C4F-1811-524C-A3FD-9BE7F64228AC}">
      <dgm:prSet/>
      <dgm:spPr/>
      <dgm:t>
        <a:bodyPr/>
        <a:lstStyle/>
        <a:p>
          <a:endParaRPr lang="es-ES"/>
        </a:p>
      </dgm:t>
    </dgm:pt>
    <dgm:pt modelId="{B7D18E27-716F-6243-9AE5-44058BD6F076}">
      <dgm:prSet phldrT="[Texto]"/>
      <dgm:spPr/>
      <dgm:t>
        <a:bodyPr/>
        <a:lstStyle/>
        <a:p>
          <a:pPr algn="r"/>
          <a:r>
            <a:rPr lang="es-ES" dirty="0" smtClean="0">
              <a:latin typeface="Calibri"/>
              <a:cs typeface="Calibri"/>
            </a:rPr>
            <a:t>2018</a:t>
          </a:r>
          <a:endParaRPr lang="es-ES" dirty="0">
            <a:latin typeface="Calibri"/>
            <a:cs typeface="Calibri"/>
          </a:endParaRPr>
        </a:p>
      </dgm:t>
    </dgm:pt>
    <dgm:pt modelId="{415516A1-47A8-F445-AF03-CC6227AE145C}" type="parTrans" cxnId="{C6767DD4-F03F-AB49-A94F-5ACE68246D47}">
      <dgm:prSet/>
      <dgm:spPr/>
      <dgm:t>
        <a:bodyPr/>
        <a:lstStyle/>
        <a:p>
          <a:endParaRPr lang="es-ES"/>
        </a:p>
      </dgm:t>
    </dgm:pt>
    <dgm:pt modelId="{509B59D7-8AFA-3E4F-A0B5-CCE22001880D}" type="sibTrans" cxnId="{C6767DD4-F03F-AB49-A94F-5ACE68246D47}">
      <dgm:prSet/>
      <dgm:spPr/>
      <dgm:t>
        <a:bodyPr/>
        <a:lstStyle/>
        <a:p>
          <a:endParaRPr lang="es-ES"/>
        </a:p>
      </dgm:t>
    </dgm:pt>
    <dgm:pt modelId="{AD2F9953-AAD4-674B-8749-E024CC3FBE4B}" type="pres">
      <dgm:prSet presAssocID="{6F9B8EEC-3BDD-634A-93C4-8B1732B55BD6}" presName="Name0" presStyleCnt="0">
        <dgm:presLayoutVars>
          <dgm:dir/>
          <dgm:animLvl val="lvl"/>
          <dgm:resizeHandles val="exact"/>
        </dgm:presLayoutVars>
      </dgm:prSet>
      <dgm:spPr/>
    </dgm:pt>
    <dgm:pt modelId="{76850BBE-58FC-8644-B1D6-8F8BC9490EAD}" type="pres">
      <dgm:prSet presAssocID="{6F9B8EEC-3BDD-634A-93C4-8B1732B55BD6}" presName="dummy" presStyleCnt="0"/>
      <dgm:spPr/>
    </dgm:pt>
    <dgm:pt modelId="{79C7F5C6-E35B-3340-9298-E14C1AF7668F}" type="pres">
      <dgm:prSet presAssocID="{6F9B8EEC-3BDD-634A-93C4-8B1732B55BD6}" presName="linH" presStyleCnt="0"/>
      <dgm:spPr/>
    </dgm:pt>
    <dgm:pt modelId="{0E71C3C5-6597-3A4B-9FA3-B7581FCFC4A7}" type="pres">
      <dgm:prSet presAssocID="{6F9B8EEC-3BDD-634A-93C4-8B1732B55BD6}" presName="padding1" presStyleCnt="0"/>
      <dgm:spPr/>
    </dgm:pt>
    <dgm:pt modelId="{DB286C06-AD85-214E-99D9-0BB26504CD91}" type="pres">
      <dgm:prSet presAssocID="{EEE997BF-DF07-5F48-AC78-2687E91E60F9}" presName="linV" presStyleCnt="0"/>
      <dgm:spPr/>
    </dgm:pt>
    <dgm:pt modelId="{9F34ECFD-3611-3647-97C5-064F0DCE695B}" type="pres">
      <dgm:prSet presAssocID="{EEE997BF-DF07-5F48-AC78-2687E91E60F9}" presName="spVertical1" presStyleCnt="0"/>
      <dgm:spPr/>
    </dgm:pt>
    <dgm:pt modelId="{B920DB38-D621-A240-9782-F17CD0B48CE8}" type="pres">
      <dgm:prSet presAssocID="{EEE997BF-DF07-5F48-AC78-2687E91E60F9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EC84F-5067-5E42-9670-CB39E8FDEDBB}" type="pres">
      <dgm:prSet presAssocID="{EEE997BF-DF07-5F48-AC78-2687E91E60F9}" presName="spVertical2" presStyleCnt="0"/>
      <dgm:spPr/>
    </dgm:pt>
    <dgm:pt modelId="{C2BB65DB-6B85-4342-81BA-463D5871E391}" type="pres">
      <dgm:prSet presAssocID="{EEE997BF-DF07-5F48-AC78-2687E91E60F9}" presName="spVertical3" presStyleCnt="0"/>
      <dgm:spPr/>
    </dgm:pt>
    <dgm:pt modelId="{AA8BD582-F357-CB41-AFDD-AAD58B4B0F34}" type="pres">
      <dgm:prSet presAssocID="{7AF72074-09B5-5048-81C2-B4A6E706E5BD}" presName="space" presStyleCnt="0"/>
      <dgm:spPr/>
    </dgm:pt>
    <dgm:pt modelId="{D63BDBE7-5A52-A746-B8B0-A255A1DCC208}" type="pres">
      <dgm:prSet presAssocID="{A5B884A6-9C22-0E4F-A43D-7A2D77332C14}" presName="linV" presStyleCnt="0"/>
      <dgm:spPr/>
    </dgm:pt>
    <dgm:pt modelId="{0FD52381-847B-DD45-8824-C2C72BFC5763}" type="pres">
      <dgm:prSet presAssocID="{A5B884A6-9C22-0E4F-A43D-7A2D77332C14}" presName="spVertical1" presStyleCnt="0"/>
      <dgm:spPr/>
    </dgm:pt>
    <dgm:pt modelId="{861D4320-330C-4444-AC62-EC2C290828BD}" type="pres">
      <dgm:prSet presAssocID="{A5B884A6-9C22-0E4F-A43D-7A2D77332C14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0AD18-2215-994B-BB70-E8A0123986E1}" type="pres">
      <dgm:prSet presAssocID="{A5B884A6-9C22-0E4F-A43D-7A2D77332C14}" presName="spVertical2" presStyleCnt="0"/>
      <dgm:spPr/>
    </dgm:pt>
    <dgm:pt modelId="{6AD10852-3E06-9F4E-8403-6C884F6A4753}" type="pres">
      <dgm:prSet presAssocID="{A5B884A6-9C22-0E4F-A43D-7A2D77332C14}" presName="spVertical3" presStyleCnt="0"/>
      <dgm:spPr/>
    </dgm:pt>
    <dgm:pt modelId="{8C52CCA5-965A-3C43-B6E1-03EFAFCF09EE}" type="pres">
      <dgm:prSet presAssocID="{F47DC57A-10A5-6B4C-8160-3172759882E9}" presName="space" presStyleCnt="0"/>
      <dgm:spPr/>
    </dgm:pt>
    <dgm:pt modelId="{2A3354E2-C839-C946-951B-EFD63DBC18EC}" type="pres">
      <dgm:prSet presAssocID="{B7D18E27-716F-6243-9AE5-44058BD6F076}" presName="linV" presStyleCnt="0"/>
      <dgm:spPr/>
    </dgm:pt>
    <dgm:pt modelId="{16F7C7D4-F6AD-3C46-8EB0-E1C75EAB5A74}" type="pres">
      <dgm:prSet presAssocID="{B7D18E27-716F-6243-9AE5-44058BD6F076}" presName="spVertical1" presStyleCnt="0"/>
      <dgm:spPr/>
    </dgm:pt>
    <dgm:pt modelId="{17025482-1E2B-DA49-811F-0E8EAA5667B6}" type="pres">
      <dgm:prSet presAssocID="{B7D18E27-716F-6243-9AE5-44058BD6F07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FCA39-5721-EE42-8356-D798117AB742}" type="pres">
      <dgm:prSet presAssocID="{B7D18E27-716F-6243-9AE5-44058BD6F076}" presName="spVertical2" presStyleCnt="0"/>
      <dgm:spPr/>
    </dgm:pt>
    <dgm:pt modelId="{A6239CA8-EF7C-5949-B842-069C23D31EA5}" type="pres">
      <dgm:prSet presAssocID="{B7D18E27-716F-6243-9AE5-44058BD6F076}" presName="spVertical3" presStyleCnt="0"/>
      <dgm:spPr/>
    </dgm:pt>
    <dgm:pt modelId="{540ACD4B-A80E-524C-8876-22FC2E3F008B}" type="pres">
      <dgm:prSet presAssocID="{6F9B8EEC-3BDD-634A-93C4-8B1732B55BD6}" presName="padding2" presStyleCnt="0"/>
      <dgm:spPr/>
    </dgm:pt>
    <dgm:pt modelId="{84807DE9-015A-A147-A24E-D996EF02E183}" type="pres">
      <dgm:prSet presAssocID="{6F9B8EEC-3BDD-634A-93C4-8B1732B55BD6}" presName="negArrow" presStyleCnt="0"/>
      <dgm:spPr/>
    </dgm:pt>
    <dgm:pt modelId="{29D1FBB1-574A-9841-B85E-472E3676BEDD}" type="pres">
      <dgm:prSet presAssocID="{6F9B8EEC-3BDD-634A-93C4-8B1732B55BD6}" presName="backgroundArrow" presStyleLbl="node1" presStyleIdx="0" presStyleCnt="1" custLinFactNeighborX="-236"/>
      <dgm:spPr/>
    </dgm:pt>
  </dgm:ptLst>
  <dgm:cxnLst>
    <dgm:cxn modelId="{31BFBE18-60FA-664D-9792-98F6DC359611}" type="presOf" srcId="{EEE997BF-DF07-5F48-AC78-2687E91E60F9}" destId="{B920DB38-D621-A240-9782-F17CD0B48CE8}" srcOrd="0" destOrd="0" presId="urn:microsoft.com/office/officeart/2005/8/layout/hProcess3"/>
    <dgm:cxn modelId="{DF67D8C9-07F4-DF45-8EC3-BF21809D0459}" type="presOf" srcId="{B7D18E27-716F-6243-9AE5-44058BD6F076}" destId="{17025482-1E2B-DA49-811F-0E8EAA5667B6}" srcOrd="0" destOrd="0" presId="urn:microsoft.com/office/officeart/2005/8/layout/hProcess3"/>
    <dgm:cxn modelId="{EB446F88-EA9E-E04B-83D2-F420FA541038}" type="presOf" srcId="{A5B884A6-9C22-0E4F-A43D-7A2D77332C14}" destId="{861D4320-330C-4444-AC62-EC2C290828BD}" srcOrd="0" destOrd="0" presId="urn:microsoft.com/office/officeart/2005/8/layout/hProcess3"/>
    <dgm:cxn modelId="{52476107-82A2-0847-B884-3160739CC48E}" srcId="{6F9B8EEC-3BDD-634A-93C4-8B1732B55BD6}" destId="{EEE997BF-DF07-5F48-AC78-2687E91E60F9}" srcOrd="0" destOrd="0" parTransId="{DBB14D95-80A1-DF47-8D9A-3D2703C4C21F}" sibTransId="{7AF72074-09B5-5048-81C2-B4A6E706E5BD}"/>
    <dgm:cxn modelId="{D18B1C4F-1811-524C-A3FD-9BE7F64228AC}" srcId="{6F9B8EEC-3BDD-634A-93C4-8B1732B55BD6}" destId="{A5B884A6-9C22-0E4F-A43D-7A2D77332C14}" srcOrd="1" destOrd="0" parTransId="{6A01F3B9-B921-0440-AC80-5FC0C06A697A}" sibTransId="{F47DC57A-10A5-6B4C-8160-3172759882E9}"/>
    <dgm:cxn modelId="{AC09F46F-EFAD-FD41-A39D-3972DE631287}" type="presOf" srcId="{6F9B8EEC-3BDD-634A-93C4-8B1732B55BD6}" destId="{AD2F9953-AAD4-674B-8749-E024CC3FBE4B}" srcOrd="0" destOrd="0" presId="urn:microsoft.com/office/officeart/2005/8/layout/hProcess3"/>
    <dgm:cxn modelId="{C6767DD4-F03F-AB49-A94F-5ACE68246D47}" srcId="{6F9B8EEC-3BDD-634A-93C4-8B1732B55BD6}" destId="{B7D18E27-716F-6243-9AE5-44058BD6F076}" srcOrd="2" destOrd="0" parTransId="{415516A1-47A8-F445-AF03-CC6227AE145C}" sibTransId="{509B59D7-8AFA-3E4F-A0B5-CCE22001880D}"/>
    <dgm:cxn modelId="{C1285ABB-A021-ED44-B985-B2E0234E7FAD}" type="presParOf" srcId="{AD2F9953-AAD4-674B-8749-E024CC3FBE4B}" destId="{76850BBE-58FC-8644-B1D6-8F8BC9490EAD}" srcOrd="0" destOrd="0" presId="urn:microsoft.com/office/officeart/2005/8/layout/hProcess3"/>
    <dgm:cxn modelId="{C1179BC5-29FA-414F-ABA7-4BE1F66CD2B5}" type="presParOf" srcId="{AD2F9953-AAD4-674B-8749-E024CC3FBE4B}" destId="{79C7F5C6-E35B-3340-9298-E14C1AF7668F}" srcOrd="1" destOrd="0" presId="urn:microsoft.com/office/officeart/2005/8/layout/hProcess3"/>
    <dgm:cxn modelId="{4282993F-042A-1345-AA08-2CBC5DCD08F7}" type="presParOf" srcId="{79C7F5C6-E35B-3340-9298-E14C1AF7668F}" destId="{0E71C3C5-6597-3A4B-9FA3-B7581FCFC4A7}" srcOrd="0" destOrd="0" presId="urn:microsoft.com/office/officeart/2005/8/layout/hProcess3"/>
    <dgm:cxn modelId="{E9779263-B043-7C47-A26E-424A0F152DDC}" type="presParOf" srcId="{79C7F5C6-E35B-3340-9298-E14C1AF7668F}" destId="{DB286C06-AD85-214E-99D9-0BB26504CD91}" srcOrd="1" destOrd="0" presId="urn:microsoft.com/office/officeart/2005/8/layout/hProcess3"/>
    <dgm:cxn modelId="{824492C4-2794-E04E-ACC5-499D0196C06F}" type="presParOf" srcId="{DB286C06-AD85-214E-99D9-0BB26504CD91}" destId="{9F34ECFD-3611-3647-97C5-064F0DCE695B}" srcOrd="0" destOrd="0" presId="urn:microsoft.com/office/officeart/2005/8/layout/hProcess3"/>
    <dgm:cxn modelId="{3CEA6EA9-4BFA-9942-9084-5419263961ED}" type="presParOf" srcId="{DB286C06-AD85-214E-99D9-0BB26504CD91}" destId="{B920DB38-D621-A240-9782-F17CD0B48CE8}" srcOrd="1" destOrd="0" presId="urn:microsoft.com/office/officeart/2005/8/layout/hProcess3"/>
    <dgm:cxn modelId="{FF07AA09-1B9D-E946-86DA-18367D911AEB}" type="presParOf" srcId="{DB286C06-AD85-214E-99D9-0BB26504CD91}" destId="{AAEEC84F-5067-5E42-9670-CB39E8FDEDBB}" srcOrd="2" destOrd="0" presId="urn:microsoft.com/office/officeart/2005/8/layout/hProcess3"/>
    <dgm:cxn modelId="{D5711594-8560-BC4B-8CA5-0B08651CD826}" type="presParOf" srcId="{DB286C06-AD85-214E-99D9-0BB26504CD91}" destId="{C2BB65DB-6B85-4342-81BA-463D5871E391}" srcOrd="3" destOrd="0" presId="urn:microsoft.com/office/officeart/2005/8/layout/hProcess3"/>
    <dgm:cxn modelId="{B58FDB29-0F4D-0B46-86AD-49A01A0D7D0D}" type="presParOf" srcId="{79C7F5C6-E35B-3340-9298-E14C1AF7668F}" destId="{AA8BD582-F357-CB41-AFDD-AAD58B4B0F34}" srcOrd="2" destOrd="0" presId="urn:microsoft.com/office/officeart/2005/8/layout/hProcess3"/>
    <dgm:cxn modelId="{2E5EF35F-207B-0D43-AFED-ADCFF8D68601}" type="presParOf" srcId="{79C7F5C6-E35B-3340-9298-E14C1AF7668F}" destId="{D63BDBE7-5A52-A746-B8B0-A255A1DCC208}" srcOrd="3" destOrd="0" presId="urn:microsoft.com/office/officeart/2005/8/layout/hProcess3"/>
    <dgm:cxn modelId="{E4C78C6B-18C2-044C-ADED-1058D97CAFA1}" type="presParOf" srcId="{D63BDBE7-5A52-A746-B8B0-A255A1DCC208}" destId="{0FD52381-847B-DD45-8824-C2C72BFC5763}" srcOrd="0" destOrd="0" presId="urn:microsoft.com/office/officeart/2005/8/layout/hProcess3"/>
    <dgm:cxn modelId="{0EC4394D-46D6-FB4D-8B77-4B1419BFFB58}" type="presParOf" srcId="{D63BDBE7-5A52-A746-B8B0-A255A1DCC208}" destId="{861D4320-330C-4444-AC62-EC2C290828BD}" srcOrd="1" destOrd="0" presId="urn:microsoft.com/office/officeart/2005/8/layout/hProcess3"/>
    <dgm:cxn modelId="{5D0D250C-C127-5D46-88BA-6DD6F624DF2C}" type="presParOf" srcId="{D63BDBE7-5A52-A746-B8B0-A255A1DCC208}" destId="{5F90AD18-2215-994B-BB70-E8A0123986E1}" srcOrd="2" destOrd="0" presId="urn:microsoft.com/office/officeart/2005/8/layout/hProcess3"/>
    <dgm:cxn modelId="{53A2C445-87C8-CB41-A93D-6DB853AC3A6B}" type="presParOf" srcId="{D63BDBE7-5A52-A746-B8B0-A255A1DCC208}" destId="{6AD10852-3E06-9F4E-8403-6C884F6A4753}" srcOrd="3" destOrd="0" presId="urn:microsoft.com/office/officeart/2005/8/layout/hProcess3"/>
    <dgm:cxn modelId="{CC5B9A95-0A3A-5D43-9424-BE171E25A845}" type="presParOf" srcId="{79C7F5C6-E35B-3340-9298-E14C1AF7668F}" destId="{8C52CCA5-965A-3C43-B6E1-03EFAFCF09EE}" srcOrd="4" destOrd="0" presId="urn:microsoft.com/office/officeart/2005/8/layout/hProcess3"/>
    <dgm:cxn modelId="{5C789629-ECAD-9442-8E65-584D4EF71B2A}" type="presParOf" srcId="{79C7F5C6-E35B-3340-9298-E14C1AF7668F}" destId="{2A3354E2-C839-C946-951B-EFD63DBC18EC}" srcOrd="5" destOrd="0" presId="urn:microsoft.com/office/officeart/2005/8/layout/hProcess3"/>
    <dgm:cxn modelId="{41A41F06-A8FB-1047-B48C-0AC15437854B}" type="presParOf" srcId="{2A3354E2-C839-C946-951B-EFD63DBC18EC}" destId="{16F7C7D4-F6AD-3C46-8EB0-E1C75EAB5A74}" srcOrd="0" destOrd="0" presId="urn:microsoft.com/office/officeart/2005/8/layout/hProcess3"/>
    <dgm:cxn modelId="{D8077054-44C5-6544-BF7C-9158E9B946FD}" type="presParOf" srcId="{2A3354E2-C839-C946-951B-EFD63DBC18EC}" destId="{17025482-1E2B-DA49-811F-0E8EAA5667B6}" srcOrd="1" destOrd="0" presId="urn:microsoft.com/office/officeart/2005/8/layout/hProcess3"/>
    <dgm:cxn modelId="{B496F1F5-87F5-3048-91D8-11B2094A1E6D}" type="presParOf" srcId="{2A3354E2-C839-C946-951B-EFD63DBC18EC}" destId="{BF0FCA39-5721-EE42-8356-D798117AB742}" srcOrd="2" destOrd="0" presId="urn:microsoft.com/office/officeart/2005/8/layout/hProcess3"/>
    <dgm:cxn modelId="{2C352D71-72F9-3848-BB62-1E6906A96761}" type="presParOf" srcId="{2A3354E2-C839-C946-951B-EFD63DBC18EC}" destId="{A6239CA8-EF7C-5949-B842-069C23D31EA5}" srcOrd="3" destOrd="0" presId="urn:microsoft.com/office/officeart/2005/8/layout/hProcess3"/>
    <dgm:cxn modelId="{608F5168-5DEE-4C47-95BF-F76E3EE5578C}" type="presParOf" srcId="{79C7F5C6-E35B-3340-9298-E14C1AF7668F}" destId="{540ACD4B-A80E-524C-8876-22FC2E3F008B}" srcOrd="6" destOrd="0" presId="urn:microsoft.com/office/officeart/2005/8/layout/hProcess3"/>
    <dgm:cxn modelId="{4A5313F6-2ECC-E642-BEE9-F303227948AB}" type="presParOf" srcId="{79C7F5C6-E35B-3340-9298-E14C1AF7668F}" destId="{84807DE9-015A-A147-A24E-D996EF02E183}" srcOrd="7" destOrd="0" presId="urn:microsoft.com/office/officeart/2005/8/layout/hProcess3"/>
    <dgm:cxn modelId="{8EB59164-CF9C-A54B-9A09-3D0BA3B1612D}" type="presParOf" srcId="{79C7F5C6-E35B-3340-9298-E14C1AF7668F}" destId="{29D1FBB1-574A-9841-B85E-472E3676BED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A125B-4AD7-7D4C-AAAA-EB6C80BE96E6}" type="doc">
      <dgm:prSet loTypeId="urn:microsoft.com/office/officeart/2005/8/layout/default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7968C4F-C06C-E64C-BB66-72722D46C0C9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LA</a:t>
          </a:r>
          <a:endParaRPr lang="es-ES" dirty="0">
            <a:latin typeface="Trebuchet MS"/>
            <a:cs typeface="Trebuchet MS"/>
          </a:endParaRPr>
        </a:p>
      </dgm:t>
    </dgm:pt>
    <dgm:pt modelId="{795CFB64-1549-2A4C-BAF4-D488FEEFBD1D}" type="parTrans" cxnId="{9D667BA5-D372-BB46-B7DD-1C97400C2916}">
      <dgm:prSet/>
      <dgm:spPr/>
      <dgm:t>
        <a:bodyPr/>
        <a:lstStyle/>
        <a:p>
          <a:endParaRPr lang="es-ES"/>
        </a:p>
      </dgm:t>
    </dgm:pt>
    <dgm:pt modelId="{190BB83D-F44D-4D4B-AFA7-0BBE17A32996}" type="sibTrans" cxnId="{9D667BA5-D372-BB46-B7DD-1C97400C2916}">
      <dgm:prSet/>
      <dgm:spPr/>
      <dgm:t>
        <a:bodyPr/>
        <a:lstStyle/>
        <a:p>
          <a:endParaRPr lang="es-ES"/>
        </a:p>
      </dgm:t>
    </dgm:pt>
    <dgm:pt modelId="{53BFDC48-CB1B-3E48-8DC6-D1FE3F3254BE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LLC </a:t>
          </a:r>
          <a:endParaRPr lang="es-ES" dirty="0">
            <a:latin typeface="Trebuchet MS"/>
            <a:cs typeface="Trebuchet MS"/>
          </a:endParaRPr>
        </a:p>
      </dgm:t>
    </dgm:pt>
    <dgm:pt modelId="{F15E48FA-65DA-9D45-AF4F-AADA883FB091}" type="parTrans" cxnId="{D8B08A39-74D0-9B4B-969E-277C099EBB17}">
      <dgm:prSet/>
      <dgm:spPr/>
      <dgm:t>
        <a:bodyPr/>
        <a:lstStyle/>
        <a:p>
          <a:endParaRPr lang="es-ES"/>
        </a:p>
      </dgm:t>
    </dgm:pt>
    <dgm:pt modelId="{8C141A5B-3587-704E-80C4-7749A24EC0A6}" type="sibTrans" cxnId="{D8B08A39-74D0-9B4B-969E-277C099EBB17}">
      <dgm:prSet/>
      <dgm:spPr/>
      <dgm:t>
        <a:bodyPr/>
        <a:lstStyle/>
        <a:p>
          <a:endParaRPr lang="es-ES"/>
        </a:p>
      </dgm:t>
    </dgm:pt>
    <dgm:pt modelId="{D167C52C-D22C-2F48-898F-89931FF0F257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LMC</a:t>
          </a:r>
          <a:endParaRPr lang="es-ES" dirty="0">
            <a:latin typeface="Trebuchet MS"/>
            <a:cs typeface="Trebuchet MS"/>
          </a:endParaRPr>
        </a:p>
      </dgm:t>
    </dgm:pt>
    <dgm:pt modelId="{86036522-C6D4-3649-9A9C-64CA2FDB0D8A}" type="parTrans" cxnId="{C6C3F0B3-A01B-9344-99B3-98CA3E3BB136}">
      <dgm:prSet/>
      <dgm:spPr/>
      <dgm:t>
        <a:bodyPr/>
        <a:lstStyle/>
        <a:p>
          <a:endParaRPr lang="es-ES"/>
        </a:p>
      </dgm:t>
    </dgm:pt>
    <dgm:pt modelId="{D598B345-413E-9B4A-9B65-F5F57428E4FC}" type="sibTrans" cxnId="{C6C3F0B3-A01B-9344-99B3-98CA3E3BB136}">
      <dgm:prSet/>
      <dgm:spPr/>
      <dgm:t>
        <a:bodyPr/>
        <a:lstStyle/>
        <a:p>
          <a:endParaRPr lang="es-ES"/>
        </a:p>
      </dgm:t>
    </dgm:pt>
    <dgm:pt modelId="{17020A98-8395-0A45-BAB3-4978AF999C81}" type="pres">
      <dgm:prSet presAssocID="{EB6A125B-4AD7-7D4C-AAAA-EB6C80BE9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FC1DB1-F547-5843-8097-22E0A5A6ED99}" type="pres">
      <dgm:prSet presAssocID="{77968C4F-C06C-E64C-BB66-72722D46C0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6905C-1907-D740-A362-3AD9130C866B}" type="pres">
      <dgm:prSet presAssocID="{190BB83D-F44D-4D4B-AFA7-0BBE17A32996}" presName="sibTrans" presStyleCnt="0"/>
      <dgm:spPr/>
    </dgm:pt>
    <dgm:pt modelId="{EE740178-AD40-8D47-8B18-77F2F39877E3}" type="pres">
      <dgm:prSet presAssocID="{53BFDC48-CB1B-3E48-8DC6-D1FE3F3254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DC35A-5B6B-D647-AC98-9B1E756947A5}" type="pres">
      <dgm:prSet presAssocID="{8C141A5B-3587-704E-80C4-7749A24EC0A6}" presName="sibTrans" presStyleCnt="0"/>
      <dgm:spPr/>
    </dgm:pt>
    <dgm:pt modelId="{5571189A-BCDE-C546-AE16-1CA8FC635644}" type="pres">
      <dgm:prSet presAssocID="{D167C52C-D22C-2F48-898F-89931FF0F2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B08A39-74D0-9B4B-969E-277C099EBB17}" srcId="{EB6A125B-4AD7-7D4C-AAAA-EB6C80BE96E6}" destId="{53BFDC48-CB1B-3E48-8DC6-D1FE3F3254BE}" srcOrd="1" destOrd="0" parTransId="{F15E48FA-65DA-9D45-AF4F-AADA883FB091}" sibTransId="{8C141A5B-3587-704E-80C4-7749A24EC0A6}"/>
    <dgm:cxn modelId="{CF08A165-802F-6C40-8324-26C49A6B26A5}" type="presOf" srcId="{EB6A125B-4AD7-7D4C-AAAA-EB6C80BE96E6}" destId="{17020A98-8395-0A45-BAB3-4978AF999C81}" srcOrd="0" destOrd="0" presId="urn:microsoft.com/office/officeart/2005/8/layout/default"/>
    <dgm:cxn modelId="{9D667BA5-D372-BB46-B7DD-1C97400C2916}" srcId="{EB6A125B-4AD7-7D4C-AAAA-EB6C80BE96E6}" destId="{77968C4F-C06C-E64C-BB66-72722D46C0C9}" srcOrd="0" destOrd="0" parTransId="{795CFB64-1549-2A4C-BAF4-D488FEEFBD1D}" sibTransId="{190BB83D-F44D-4D4B-AFA7-0BBE17A32996}"/>
    <dgm:cxn modelId="{B23D91AE-3FC9-9B44-B873-D91F94049578}" type="presOf" srcId="{77968C4F-C06C-E64C-BB66-72722D46C0C9}" destId="{B7FC1DB1-F547-5843-8097-22E0A5A6ED99}" srcOrd="0" destOrd="0" presId="urn:microsoft.com/office/officeart/2005/8/layout/default"/>
    <dgm:cxn modelId="{79A35CE8-B12A-4946-89FE-BA167D043FC2}" type="presOf" srcId="{D167C52C-D22C-2F48-898F-89931FF0F257}" destId="{5571189A-BCDE-C546-AE16-1CA8FC635644}" srcOrd="0" destOrd="0" presId="urn:microsoft.com/office/officeart/2005/8/layout/default"/>
    <dgm:cxn modelId="{C6C3F0B3-A01B-9344-99B3-98CA3E3BB136}" srcId="{EB6A125B-4AD7-7D4C-AAAA-EB6C80BE96E6}" destId="{D167C52C-D22C-2F48-898F-89931FF0F257}" srcOrd="2" destOrd="0" parTransId="{86036522-C6D4-3649-9A9C-64CA2FDB0D8A}" sibTransId="{D598B345-413E-9B4A-9B65-F5F57428E4FC}"/>
    <dgm:cxn modelId="{44832438-556E-904E-BC7E-9115CE020141}" type="presOf" srcId="{53BFDC48-CB1B-3E48-8DC6-D1FE3F3254BE}" destId="{EE740178-AD40-8D47-8B18-77F2F39877E3}" srcOrd="0" destOrd="0" presId="urn:microsoft.com/office/officeart/2005/8/layout/default"/>
    <dgm:cxn modelId="{2441288F-1F07-A24F-8C14-AFA5E24E1E62}" type="presParOf" srcId="{17020A98-8395-0A45-BAB3-4978AF999C81}" destId="{B7FC1DB1-F547-5843-8097-22E0A5A6ED99}" srcOrd="0" destOrd="0" presId="urn:microsoft.com/office/officeart/2005/8/layout/default"/>
    <dgm:cxn modelId="{DEB7414A-CE64-2242-A1FF-396BBA41E875}" type="presParOf" srcId="{17020A98-8395-0A45-BAB3-4978AF999C81}" destId="{3E66905C-1907-D740-A362-3AD9130C866B}" srcOrd="1" destOrd="0" presId="urn:microsoft.com/office/officeart/2005/8/layout/default"/>
    <dgm:cxn modelId="{8BAA6467-5FCD-4C4C-85BF-DA225CBA2482}" type="presParOf" srcId="{17020A98-8395-0A45-BAB3-4978AF999C81}" destId="{EE740178-AD40-8D47-8B18-77F2F39877E3}" srcOrd="2" destOrd="0" presId="urn:microsoft.com/office/officeart/2005/8/layout/default"/>
    <dgm:cxn modelId="{A7DD6635-D098-D74F-8AAE-C9DACF8D7AB6}" type="presParOf" srcId="{17020A98-8395-0A45-BAB3-4978AF999C81}" destId="{C5FDC35A-5B6B-D647-AC98-9B1E756947A5}" srcOrd="3" destOrd="0" presId="urn:microsoft.com/office/officeart/2005/8/layout/default"/>
    <dgm:cxn modelId="{E57B7994-0B23-FB44-B8AF-FE1431B7D0A5}" type="presParOf" srcId="{17020A98-8395-0A45-BAB3-4978AF999C81}" destId="{5571189A-BCDE-C546-AE16-1CA8FC63564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CA643-A9F9-364B-9549-47F769808E73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B797AF4-CEDE-AC41-87C0-76465884342E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Registro Parcial </a:t>
          </a:r>
          <a:endParaRPr lang="es-ES" sz="1600" dirty="0">
            <a:latin typeface="Arial"/>
            <a:cs typeface="Arial"/>
          </a:endParaRPr>
        </a:p>
      </dgm:t>
    </dgm:pt>
    <dgm:pt modelId="{E72AAF5F-39AD-CF4C-8C2E-57562849A8A6}" type="parTrans" cxnId="{AEF5FE7D-768F-9342-BC63-11E054B145E0}">
      <dgm:prSet/>
      <dgm:spPr/>
      <dgm:t>
        <a:bodyPr/>
        <a:lstStyle/>
        <a:p>
          <a:endParaRPr lang="es-ES"/>
        </a:p>
      </dgm:t>
    </dgm:pt>
    <dgm:pt modelId="{5DF0DBCD-5CD1-154A-B186-9BEEB2BB8BE7}" type="sibTrans" cxnId="{AEF5FE7D-768F-9342-BC63-11E054B145E0}">
      <dgm:prSet/>
      <dgm:spPr/>
      <dgm:t>
        <a:bodyPr/>
        <a:lstStyle/>
        <a:p>
          <a:endParaRPr lang="es-ES"/>
        </a:p>
      </dgm:t>
    </dgm:pt>
    <dgm:pt modelId="{FF891FDD-982E-4C48-9056-FD9F0EA46191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5/6 Laboratorios CF</a:t>
          </a:r>
          <a:endParaRPr lang="es-ES" sz="1600" dirty="0">
            <a:latin typeface="Arial"/>
            <a:cs typeface="Arial"/>
          </a:endParaRPr>
        </a:p>
      </dgm:t>
    </dgm:pt>
    <dgm:pt modelId="{AC0FD20C-F80C-DD43-8D03-ABE5F0EE14B1}" type="parTrans" cxnId="{603BCB07-B883-F04A-AAD9-1275B566B622}">
      <dgm:prSet/>
      <dgm:spPr/>
      <dgm:t>
        <a:bodyPr/>
        <a:lstStyle/>
        <a:p>
          <a:endParaRPr lang="es-ES"/>
        </a:p>
      </dgm:t>
    </dgm:pt>
    <dgm:pt modelId="{328875A7-099C-2944-A6FE-3C082EE44D80}" type="sibTrans" cxnId="{603BCB07-B883-F04A-AAD9-1275B566B622}">
      <dgm:prSet/>
      <dgm:spPr/>
      <dgm:t>
        <a:bodyPr/>
        <a:lstStyle/>
        <a:p>
          <a:endParaRPr lang="es-ES"/>
        </a:p>
      </dgm:t>
    </dgm:pt>
    <dgm:pt modelId="{E4BBF5CF-F8BC-EC47-9EA2-EA33B13004EF}" type="pres">
      <dgm:prSet presAssocID="{6D0CA643-A9F9-364B-9549-47F769808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98931E-3770-E741-8A63-9F3E9397CC82}" type="pres">
      <dgm:prSet presAssocID="{DB797AF4-CEDE-AC41-87C0-76465884342E}" presName="parentLin" presStyleCnt="0"/>
      <dgm:spPr/>
      <dgm:t>
        <a:bodyPr/>
        <a:lstStyle/>
        <a:p>
          <a:endParaRPr lang="es-ES"/>
        </a:p>
      </dgm:t>
    </dgm:pt>
    <dgm:pt modelId="{43B305F0-1916-4B42-B722-D47BD9EA2EFA}" type="pres">
      <dgm:prSet presAssocID="{DB797AF4-CEDE-AC41-87C0-76465884342E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E1029FA-AAC6-5649-A920-D411A4F80BFF}" type="pres">
      <dgm:prSet presAssocID="{DB797AF4-CEDE-AC41-87C0-7646588434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DC044-DB0B-044C-9F66-F8F11513218A}" type="pres">
      <dgm:prSet presAssocID="{DB797AF4-CEDE-AC41-87C0-76465884342E}" presName="negativeSpace" presStyleCnt="0"/>
      <dgm:spPr/>
      <dgm:t>
        <a:bodyPr/>
        <a:lstStyle/>
        <a:p>
          <a:endParaRPr lang="es-ES"/>
        </a:p>
      </dgm:t>
    </dgm:pt>
    <dgm:pt modelId="{AADBE6E1-51A6-9444-888B-4780ED56AB52}" type="pres">
      <dgm:prSet presAssocID="{DB797AF4-CEDE-AC41-87C0-76465884342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3E4BC-3B03-404F-9CB8-0E26D8F45F89}" type="pres">
      <dgm:prSet presAssocID="{5DF0DBCD-5CD1-154A-B186-9BEEB2BB8BE7}" presName="spaceBetweenRectangles" presStyleCnt="0"/>
      <dgm:spPr/>
      <dgm:t>
        <a:bodyPr/>
        <a:lstStyle/>
        <a:p>
          <a:endParaRPr lang="es-ES"/>
        </a:p>
      </dgm:t>
    </dgm:pt>
    <dgm:pt modelId="{435FB256-F709-4943-B54B-2D3740BA530C}" type="pres">
      <dgm:prSet presAssocID="{FF891FDD-982E-4C48-9056-FD9F0EA46191}" presName="parentLin" presStyleCnt="0"/>
      <dgm:spPr/>
      <dgm:t>
        <a:bodyPr/>
        <a:lstStyle/>
        <a:p>
          <a:endParaRPr lang="es-ES"/>
        </a:p>
      </dgm:t>
    </dgm:pt>
    <dgm:pt modelId="{D5DA3390-3232-154E-BB68-CEE9083F342D}" type="pres">
      <dgm:prSet presAssocID="{FF891FDD-982E-4C48-9056-FD9F0EA4619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1944965-12E1-854D-A70D-263A19465ED2}" type="pres">
      <dgm:prSet presAssocID="{FF891FDD-982E-4C48-9056-FD9F0EA461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610F8-6183-DC4D-9641-98F72AEB6F71}" type="pres">
      <dgm:prSet presAssocID="{FF891FDD-982E-4C48-9056-FD9F0EA46191}" presName="negativeSpace" presStyleCnt="0"/>
      <dgm:spPr/>
      <dgm:t>
        <a:bodyPr/>
        <a:lstStyle/>
        <a:p>
          <a:endParaRPr lang="es-ES"/>
        </a:p>
      </dgm:t>
    </dgm:pt>
    <dgm:pt modelId="{A66AF088-D281-EB46-93A5-2B8844F86A18}" type="pres">
      <dgm:prSet presAssocID="{FF891FDD-982E-4C48-9056-FD9F0EA4619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44F19D-FB9D-7F4E-98CC-D582A8AC43CF}" type="presOf" srcId="{DB797AF4-CEDE-AC41-87C0-76465884342E}" destId="{43B305F0-1916-4B42-B722-D47BD9EA2EFA}" srcOrd="0" destOrd="0" presId="urn:microsoft.com/office/officeart/2005/8/layout/list1"/>
    <dgm:cxn modelId="{13B6A482-B819-BC42-B65C-2C9774C07126}" type="presOf" srcId="{FF891FDD-982E-4C48-9056-FD9F0EA46191}" destId="{21944965-12E1-854D-A70D-263A19465ED2}" srcOrd="1" destOrd="0" presId="urn:microsoft.com/office/officeart/2005/8/layout/list1"/>
    <dgm:cxn modelId="{CD6810C9-0EE5-8C41-8383-4AE4B0C9BADC}" type="presOf" srcId="{DB797AF4-CEDE-AC41-87C0-76465884342E}" destId="{7E1029FA-AAC6-5649-A920-D411A4F80BFF}" srcOrd="1" destOrd="0" presId="urn:microsoft.com/office/officeart/2005/8/layout/list1"/>
    <dgm:cxn modelId="{6AA4D7E2-2CDE-1546-81F5-A2BFDF629A95}" type="presOf" srcId="{6D0CA643-A9F9-364B-9549-47F769808E73}" destId="{E4BBF5CF-F8BC-EC47-9EA2-EA33B13004EF}" srcOrd="0" destOrd="0" presId="urn:microsoft.com/office/officeart/2005/8/layout/list1"/>
    <dgm:cxn modelId="{603BCB07-B883-F04A-AAD9-1275B566B622}" srcId="{6D0CA643-A9F9-364B-9549-47F769808E73}" destId="{FF891FDD-982E-4C48-9056-FD9F0EA46191}" srcOrd="1" destOrd="0" parTransId="{AC0FD20C-F80C-DD43-8D03-ABE5F0EE14B1}" sibTransId="{328875A7-099C-2944-A6FE-3C082EE44D80}"/>
    <dgm:cxn modelId="{A4B84775-5777-4D4D-BA9C-70EDE3448FDE}" type="presOf" srcId="{FF891FDD-982E-4C48-9056-FD9F0EA46191}" destId="{D5DA3390-3232-154E-BB68-CEE9083F342D}" srcOrd="0" destOrd="0" presId="urn:microsoft.com/office/officeart/2005/8/layout/list1"/>
    <dgm:cxn modelId="{AEF5FE7D-768F-9342-BC63-11E054B145E0}" srcId="{6D0CA643-A9F9-364B-9549-47F769808E73}" destId="{DB797AF4-CEDE-AC41-87C0-76465884342E}" srcOrd="0" destOrd="0" parTransId="{E72AAF5F-39AD-CF4C-8C2E-57562849A8A6}" sibTransId="{5DF0DBCD-5CD1-154A-B186-9BEEB2BB8BE7}"/>
    <dgm:cxn modelId="{20B85F3E-A54E-F246-B6A8-54506ABE17DC}" type="presParOf" srcId="{E4BBF5CF-F8BC-EC47-9EA2-EA33B13004EF}" destId="{1698931E-3770-E741-8A63-9F3E9397CC82}" srcOrd="0" destOrd="0" presId="urn:microsoft.com/office/officeart/2005/8/layout/list1"/>
    <dgm:cxn modelId="{B987A3F8-6FA3-1142-A462-630F81828DD8}" type="presParOf" srcId="{1698931E-3770-E741-8A63-9F3E9397CC82}" destId="{43B305F0-1916-4B42-B722-D47BD9EA2EFA}" srcOrd="0" destOrd="0" presId="urn:microsoft.com/office/officeart/2005/8/layout/list1"/>
    <dgm:cxn modelId="{CD3C1A4D-2233-2648-AF6C-420B1AB8E871}" type="presParOf" srcId="{1698931E-3770-E741-8A63-9F3E9397CC82}" destId="{7E1029FA-AAC6-5649-A920-D411A4F80BFF}" srcOrd="1" destOrd="0" presId="urn:microsoft.com/office/officeart/2005/8/layout/list1"/>
    <dgm:cxn modelId="{739EF957-7CE2-774F-83AE-83F0D6CF041C}" type="presParOf" srcId="{E4BBF5CF-F8BC-EC47-9EA2-EA33B13004EF}" destId="{9F7DC044-DB0B-044C-9F66-F8F11513218A}" srcOrd="1" destOrd="0" presId="urn:microsoft.com/office/officeart/2005/8/layout/list1"/>
    <dgm:cxn modelId="{A71996C2-20FD-3542-A95E-CC3CA9A0F060}" type="presParOf" srcId="{E4BBF5CF-F8BC-EC47-9EA2-EA33B13004EF}" destId="{AADBE6E1-51A6-9444-888B-4780ED56AB52}" srcOrd="2" destOrd="0" presId="urn:microsoft.com/office/officeart/2005/8/layout/list1"/>
    <dgm:cxn modelId="{4AE14178-8567-454E-931C-9A71240A231D}" type="presParOf" srcId="{E4BBF5CF-F8BC-EC47-9EA2-EA33B13004EF}" destId="{03C3E4BC-3B03-404F-9CB8-0E26D8F45F89}" srcOrd="3" destOrd="0" presId="urn:microsoft.com/office/officeart/2005/8/layout/list1"/>
    <dgm:cxn modelId="{CC70D3FA-F4DB-344F-A5F4-09CF68565BD7}" type="presParOf" srcId="{E4BBF5CF-F8BC-EC47-9EA2-EA33B13004EF}" destId="{435FB256-F709-4943-B54B-2D3740BA530C}" srcOrd="4" destOrd="0" presId="urn:microsoft.com/office/officeart/2005/8/layout/list1"/>
    <dgm:cxn modelId="{B272A1EA-52FD-9141-9E2D-E3B631BA2338}" type="presParOf" srcId="{435FB256-F709-4943-B54B-2D3740BA530C}" destId="{D5DA3390-3232-154E-BB68-CEE9083F342D}" srcOrd="0" destOrd="0" presId="urn:microsoft.com/office/officeart/2005/8/layout/list1"/>
    <dgm:cxn modelId="{6E11445B-3C5F-CD43-AD6F-6A3A70ECB6A1}" type="presParOf" srcId="{435FB256-F709-4943-B54B-2D3740BA530C}" destId="{21944965-12E1-854D-A70D-263A19465ED2}" srcOrd="1" destOrd="0" presId="urn:microsoft.com/office/officeart/2005/8/layout/list1"/>
    <dgm:cxn modelId="{A236BB03-04AD-E047-9C7B-B3EA2ECE8F52}" type="presParOf" srcId="{E4BBF5CF-F8BC-EC47-9EA2-EA33B13004EF}" destId="{919610F8-6183-DC4D-9641-98F72AEB6F71}" srcOrd="5" destOrd="0" presId="urn:microsoft.com/office/officeart/2005/8/layout/list1"/>
    <dgm:cxn modelId="{A8C0C0A2-6808-2444-8D01-850BA08931AB}" type="presParOf" srcId="{E4BBF5CF-F8BC-EC47-9EA2-EA33B13004EF}" destId="{A66AF088-D281-EB46-93A5-2B8844F86A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2905D-C11C-5C49-8D1C-8E2A478B7201}" type="doc">
      <dgm:prSet loTypeId="urn:microsoft.com/office/officeart/2005/8/layout/default" loCatId="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C4413023-8F30-A74D-8B5B-98FD625CAB31}">
      <dgm:prSet phldrT="[Texto]"/>
      <dgm:spPr>
        <a:solidFill>
          <a:srgbClr val="200001"/>
        </a:solidFill>
      </dgm:spPr>
      <dgm:t>
        <a:bodyPr/>
        <a:lstStyle/>
        <a:p>
          <a:r>
            <a:rPr lang="es-ES" dirty="0" smtClean="0">
              <a:latin typeface="Calibri"/>
              <a:cs typeface="Calibri"/>
            </a:rPr>
            <a:t>1623 (8a) </a:t>
          </a:r>
        </a:p>
        <a:p>
          <a:r>
            <a:rPr lang="es-ES" dirty="0" smtClean="0">
              <a:latin typeface="Calibri"/>
              <a:cs typeface="Calibri"/>
            </a:rPr>
            <a:t>202/ año</a:t>
          </a:r>
          <a:endParaRPr lang="es-ES" dirty="0">
            <a:latin typeface="Calibri"/>
            <a:cs typeface="Calibri"/>
          </a:endParaRPr>
        </a:p>
      </dgm:t>
    </dgm:pt>
    <dgm:pt modelId="{D8CCB081-B192-6842-85C5-17795C9434B0}" type="parTrans" cxnId="{B732D3ED-D76E-5346-B500-04E3FA3877FB}">
      <dgm:prSet/>
      <dgm:spPr/>
      <dgm:t>
        <a:bodyPr/>
        <a:lstStyle/>
        <a:p>
          <a:endParaRPr lang="es-ES"/>
        </a:p>
      </dgm:t>
    </dgm:pt>
    <dgm:pt modelId="{8851B56B-FCB2-3F43-94CA-2DDBD79D9227}" type="sibTrans" cxnId="{B732D3ED-D76E-5346-B500-04E3FA3877FB}">
      <dgm:prSet/>
      <dgm:spPr/>
      <dgm:t>
        <a:bodyPr/>
        <a:lstStyle/>
        <a:p>
          <a:endParaRPr lang="es-ES"/>
        </a:p>
      </dgm:t>
    </dgm:pt>
    <dgm:pt modelId="{28929F2A-161F-6547-A2CD-DAE8D8695652}">
      <dgm:prSet phldrT="[Texto]" custT="1"/>
      <dgm:spPr>
        <a:solidFill>
          <a:srgbClr val="200001"/>
        </a:solidFill>
      </dgm:spPr>
      <dgm:t>
        <a:bodyPr/>
        <a:lstStyle/>
        <a:p>
          <a:r>
            <a:rPr lang="es-ES" sz="2500" dirty="0" smtClean="0">
              <a:latin typeface="Calibri"/>
              <a:cs typeface="Calibri"/>
            </a:rPr>
            <a:t>4,6/100.000 </a:t>
          </a:r>
          <a:r>
            <a:rPr lang="es-ES" sz="2500" dirty="0" err="1" smtClean="0">
              <a:latin typeface="Calibri"/>
              <a:cs typeface="Calibri"/>
            </a:rPr>
            <a:t>hab</a:t>
          </a:r>
          <a:endParaRPr lang="es-ES" sz="2500" dirty="0" smtClean="0">
            <a:latin typeface="Calibri"/>
            <a:cs typeface="Calibri"/>
          </a:endParaRPr>
        </a:p>
        <a:p>
          <a:r>
            <a:rPr lang="es-ES" sz="2000" i="1" dirty="0" smtClean="0">
              <a:latin typeface="Calibri"/>
              <a:cs typeface="Calibri"/>
            </a:rPr>
            <a:t>5,8 /100.000 </a:t>
          </a:r>
          <a:r>
            <a:rPr lang="es-ES" sz="2000" i="1" dirty="0" err="1" smtClean="0">
              <a:latin typeface="Calibri"/>
              <a:cs typeface="Calibri"/>
            </a:rPr>
            <a:t>hab</a:t>
          </a:r>
          <a:r>
            <a:rPr lang="es-ES" sz="2000" i="1" dirty="0" smtClean="0">
              <a:latin typeface="Calibri"/>
              <a:cs typeface="Calibri"/>
            </a:rPr>
            <a:t> – año</a:t>
          </a:r>
          <a:endParaRPr lang="es-ES" sz="2000" i="1" dirty="0">
            <a:latin typeface="Calibri"/>
            <a:cs typeface="Calibri"/>
          </a:endParaRPr>
        </a:p>
      </dgm:t>
    </dgm:pt>
    <dgm:pt modelId="{25698E20-1B09-7C42-BE15-174346350F25}" type="parTrans" cxnId="{BEE7EE8B-7A55-6A48-9F7D-EE9D553C885F}">
      <dgm:prSet/>
      <dgm:spPr/>
      <dgm:t>
        <a:bodyPr/>
        <a:lstStyle/>
        <a:p>
          <a:endParaRPr lang="es-ES"/>
        </a:p>
      </dgm:t>
    </dgm:pt>
    <dgm:pt modelId="{CA835AE4-CC2D-C149-AD71-D17CD5244842}" type="sibTrans" cxnId="{BEE7EE8B-7A55-6A48-9F7D-EE9D553C885F}">
      <dgm:prSet/>
      <dgm:spPr/>
      <dgm:t>
        <a:bodyPr/>
        <a:lstStyle/>
        <a:p>
          <a:endParaRPr lang="es-ES"/>
        </a:p>
      </dgm:t>
    </dgm:pt>
    <dgm:pt modelId="{22DDEF5F-C708-1D49-AEDC-1AF7D3AC6989}">
      <dgm:prSet phldrT="[Texto]" custT="1"/>
      <dgm:spPr>
        <a:solidFill>
          <a:srgbClr val="200001"/>
        </a:solidFill>
      </dgm:spPr>
      <dgm:t>
        <a:bodyPr/>
        <a:lstStyle/>
        <a:p>
          <a:r>
            <a:rPr lang="es-ES" sz="2300" i="0" dirty="0" smtClean="0">
              <a:latin typeface="Calibri"/>
              <a:cs typeface="Calibri"/>
            </a:rPr>
            <a:t>47,1 / 100.000 </a:t>
          </a:r>
          <a:r>
            <a:rPr lang="es-ES" sz="2300" i="0" dirty="0" err="1" smtClean="0">
              <a:latin typeface="Calibri"/>
              <a:cs typeface="Calibri"/>
            </a:rPr>
            <a:t>hab</a:t>
          </a:r>
          <a:endParaRPr lang="es-ES" sz="2300" i="0" dirty="0">
            <a:latin typeface="Calibri"/>
            <a:cs typeface="Calibri"/>
          </a:endParaRPr>
        </a:p>
      </dgm:t>
    </dgm:pt>
    <dgm:pt modelId="{6156FD1E-B05B-BB43-88C8-547161187576}" type="parTrans" cxnId="{0CEDB409-76B1-BB40-A07E-C34D84380DE3}">
      <dgm:prSet/>
      <dgm:spPr/>
      <dgm:t>
        <a:bodyPr/>
        <a:lstStyle/>
        <a:p>
          <a:endParaRPr lang="es-ES"/>
        </a:p>
      </dgm:t>
    </dgm:pt>
    <dgm:pt modelId="{30E5248C-9D9F-0A43-A2D1-FF48D61C0D15}" type="sibTrans" cxnId="{0CEDB409-76B1-BB40-A07E-C34D84380DE3}">
      <dgm:prSet/>
      <dgm:spPr/>
      <dgm:t>
        <a:bodyPr/>
        <a:lstStyle/>
        <a:p>
          <a:endParaRPr lang="es-ES"/>
        </a:p>
      </dgm:t>
    </dgm:pt>
    <dgm:pt modelId="{D383F540-6E87-8847-86E8-78783C7C3C8B}" type="pres">
      <dgm:prSet presAssocID="{9822905D-C11C-5C49-8D1C-8E2A478B7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48A0CA-B150-584D-B3C6-9127F870F59B}" type="pres">
      <dgm:prSet presAssocID="{C4413023-8F30-A74D-8B5B-98FD625CAB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45B2C9-F58F-CD49-9735-C05CD584DB04}" type="pres">
      <dgm:prSet presAssocID="{8851B56B-FCB2-3F43-94CA-2DDBD79D9227}" presName="sibTrans" presStyleCnt="0"/>
      <dgm:spPr/>
      <dgm:t>
        <a:bodyPr/>
        <a:lstStyle/>
        <a:p>
          <a:endParaRPr lang="es-ES"/>
        </a:p>
      </dgm:t>
    </dgm:pt>
    <dgm:pt modelId="{B81C1144-B0AF-2641-860D-43DB73C9BF77}" type="pres">
      <dgm:prSet presAssocID="{22DDEF5F-C708-1D49-AEDC-1AF7D3AC69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7BEBD-B069-AE48-918A-D82C7EA23710}" type="pres">
      <dgm:prSet presAssocID="{30E5248C-9D9F-0A43-A2D1-FF48D61C0D15}" presName="sibTrans" presStyleCnt="0"/>
      <dgm:spPr/>
    </dgm:pt>
    <dgm:pt modelId="{7B8160A8-1B04-364A-8518-1AEFBC1D43C2}" type="pres">
      <dgm:prSet presAssocID="{28929F2A-161F-6547-A2CD-DAE8D86956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E7EE8B-7A55-6A48-9F7D-EE9D553C885F}" srcId="{9822905D-C11C-5C49-8D1C-8E2A478B7201}" destId="{28929F2A-161F-6547-A2CD-DAE8D8695652}" srcOrd="2" destOrd="0" parTransId="{25698E20-1B09-7C42-BE15-174346350F25}" sibTransId="{CA835AE4-CC2D-C149-AD71-D17CD5244842}"/>
    <dgm:cxn modelId="{2BD8499D-2335-984D-9A96-960EF3B2C5B2}" type="presOf" srcId="{28929F2A-161F-6547-A2CD-DAE8D8695652}" destId="{7B8160A8-1B04-364A-8518-1AEFBC1D43C2}" srcOrd="0" destOrd="0" presId="urn:microsoft.com/office/officeart/2005/8/layout/default"/>
    <dgm:cxn modelId="{4947503F-1A23-4D47-AD0E-669588FC7BBE}" type="presOf" srcId="{9822905D-C11C-5C49-8D1C-8E2A478B7201}" destId="{D383F540-6E87-8847-86E8-78783C7C3C8B}" srcOrd="0" destOrd="0" presId="urn:microsoft.com/office/officeart/2005/8/layout/default"/>
    <dgm:cxn modelId="{0CEDB409-76B1-BB40-A07E-C34D84380DE3}" srcId="{9822905D-C11C-5C49-8D1C-8E2A478B7201}" destId="{22DDEF5F-C708-1D49-AEDC-1AF7D3AC6989}" srcOrd="1" destOrd="0" parTransId="{6156FD1E-B05B-BB43-88C8-547161187576}" sibTransId="{30E5248C-9D9F-0A43-A2D1-FF48D61C0D15}"/>
    <dgm:cxn modelId="{B5C45803-E91D-FC41-8DC1-7990398239E1}" type="presOf" srcId="{C4413023-8F30-A74D-8B5B-98FD625CAB31}" destId="{B748A0CA-B150-584D-B3C6-9127F870F59B}" srcOrd="0" destOrd="0" presId="urn:microsoft.com/office/officeart/2005/8/layout/default"/>
    <dgm:cxn modelId="{5D5BD48E-66E2-5442-A3A2-9E69F8BECAE2}" type="presOf" srcId="{22DDEF5F-C708-1D49-AEDC-1AF7D3AC6989}" destId="{B81C1144-B0AF-2641-860D-43DB73C9BF77}" srcOrd="0" destOrd="0" presId="urn:microsoft.com/office/officeart/2005/8/layout/default"/>
    <dgm:cxn modelId="{B732D3ED-D76E-5346-B500-04E3FA3877FB}" srcId="{9822905D-C11C-5C49-8D1C-8E2A478B7201}" destId="{C4413023-8F30-A74D-8B5B-98FD625CAB31}" srcOrd="0" destOrd="0" parTransId="{D8CCB081-B192-6842-85C5-17795C9434B0}" sibTransId="{8851B56B-FCB2-3F43-94CA-2DDBD79D9227}"/>
    <dgm:cxn modelId="{98C64C1F-9AF7-0A4E-B1C9-9CBC678CB3A0}" type="presParOf" srcId="{D383F540-6E87-8847-86E8-78783C7C3C8B}" destId="{B748A0CA-B150-584D-B3C6-9127F870F59B}" srcOrd="0" destOrd="0" presId="urn:microsoft.com/office/officeart/2005/8/layout/default"/>
    <dgm:cxn modelId="{9C5E3F19-D2C4-914D-98F1-4816B975D27F}" type="presParOf" srcId="{D383F540-6E87-8847-86E8-78783C7C3C8B}" destId="{D945B2C9-F58F-CD49-9735-C05CD584DB04}" srcOrd="1" destOrd="0" presId="urn:microsoft.com/office/officeart/2005/8/layout/default"/>
    <dgm:cxn modelId="{2FE75AB0-A974-8A47-8E3E-DB5AAE90F1BA}" type="presParOf" srcId="{D383F540-6E87-8847-86E8-78783C7C3C8B}" destId="{B81C1144-B0AF-2641-860D-43DB73C9BF77}" srcOrd="2" destOrd="0" presId="urn:microsoft.com/office/officeart/2005/8/layout/default"/>
    <dgm:cxn modelId="{8C24A7AD-A86F-6644-BA41-ADC6CAC7EAC4}" type="presParOf" srcId="{D383F540-6E87-8847-86E8-78783C7C3C8B}" destId="{CBE7BEBD-B069-AE48-918A-D82C7EA23710}" srcOrd="3" destOrd="0" presId="urn:microsoft.com/office/officeart/2005/8/layout/default"/>
    <dgm:cxn modelId="{426D73E8-BBED-434E-9733-3FD6F586E267}" type="presParOf" srcId="{D383F540-6E87-8847-86E8-78783C7C3C8B}" destId="{7B8160A8-1B04-364A-8518-1AEFBC1D43C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C2B42E-F539-2745-8261-B9584091BFC5}" type="doc">
      <dgm:prSet loTypeId="urn:microsoft.com/office/officeart/2005/8/layout/default" loCatId="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E806B251-3998-3643-ABDC-C126DC3D845A}">
      <dgm:prSet phldrT="[Texto]" custT="1"/>
      <dgm:spPr/>
      <dgm:t>
        <a:bodyPr/>
        <a:lstStyle/>
        <a:p>
          <a:r>
            <a:rPr lang="es-ES" sz="2500" dirty="0" smtClean="0">
              <a:latin typeface="Calibri"/>
              <a:cs typeface="Calibri"/>
            </a:rPr>
            <a:t>15.000 / año</a:t>
          </a:r>
          <a:endParaRPr lang="es-ES" sz="2500" dirty="0"/>
        </a:p>
      </dgm:t>
    </dgm:pt>
    <dgm:pt modelId="{C7F91F27-F37B-E843-BDB8-4C8C2D65B8B8}" type="parTrans" cxnId="{780FD331-1C7E-7B4C-9EE7-7AE0C533B8FF}">
      <dgm:prSet/>
      <dgm:spPr/>
      <dgm:t>
        <a:bodyPr/>
        <a:lstStyle/>
        <a:p>
          <a:endParaRPr lang="es-ES"/>
        </a:p>
      </dgm:t>
    </dgm:pt>
    <dgm:pt modelId="{2D39DADB-7014-364F-8896-0C64B03824EB}" type="sibTrans" cxnId="{780FD331-1C7E-7B4C-9EE7-7AE0C533B8FF}">
      <dgm:prSet/>
      <dgm:spPr/>
      <dgm:t>
        <a:bodyPr/>
        <a:lstStyle/>
        <a:p>
          <a:endParaRPr lang="es-ES"/>
        </a:p>
      </dgm:t>
    </dgm:pt>
    <dgm:pt modelId="{2C7ECA34-ED09-2943-9A10-5992949C7268}">
      <dgm:prSet phldrT="[Texto]" custT="1"/>
      <dgm:spPr/>
      <dgm:t>
        <a:bodyPr/>
        <a:lstStyle/>
        <a:p>
          <a:r>
            <a:rPr lang="es-ES" sz="2500" dirty="0" smtClean="0">
              <a:latin typeface="Calibri"/>
              <a:cs typeface="Calibri"/>
            </a:rPr>
            <a:t>4,1/100.000 </a:t>
          </a:r>
          <a:r>
            <a:rPr lang="es-ES" sz="2500" dirty="0" err="1" smtClean="0">
              <a:latin typeface="Calibri"/>
              <a:cs typeface="Calibri"/>
            </a:rPr>
            <a:t>hab</a:t>
          </a:r>
          <a:endParaRPr lang="es-ES" sz="2500" dirty="0" smtClean="0">
            <a:latin typeface="Calibri"/>
            <a:cs typeface="Calibri"/>
          </a:endParaRPr>
        </a:p>
      </dgm:t>
    </dgm:pt>
    <dgm:pt modelId="{83612E74-F83B-EE42-A6D8-A4CBA38C38D6}" type="parTrans" cxnId="{E83599BE-EECE-7447-BDE4-4EE8318D2F47}">
      <dgm:prSet/>
      <dgm:spPr/>
      <dgm:t>
        <a:bodyPr/>
        <a:lstStyle/>
        <a:p>
          <a:endParaRPr lang="es-ES"/>
        </a:p>
      </dgm:t>
    </dgm:pt>
    <dgm:pt modelId="{FC64D3D3-B161-D745-A106-30157F0FD79D}" type="sibTrans" cxnId="{E83599BE-EECE-7447-BDE4-4EE8318D2F47}">
      <dgm:prSet/>
      <dgm:spPr/>
      <dgm:t>
        <a:bodyPr/>
        <a:lstStyle/>
        <a:p>
          <a:endParaRPr lang="es-ES"/>
        </a:p>
      </dgm:t>
    </dgm:pt>
    <dgm:pt modelId="{A3AC646E-319A-4D4C-A152-C8CF31FD68E4}">
      <dgm:prSet phldrT="[Texto]" custT="1"/>
      <dgm:spPr>
        <a:noFill/>
        <a:ln>
          <a:noFill/>
        </a:ln>
      </dgm:spPr>
      <dgm:t>
        <a:bodyPr/>
        <a:lstStyle/>
        <a:p>
          <a:endParaRPr lang="es-ES" sz="3500" dirty="0" smtClean="0">
            <a:latin typeface="Calibri"/>
            <a:cs typeface="Calibri"/>
          </a:endParaRPr>
        </a:p>
      </dgm:t>
    </dgm:pt>
    <dgm:pt modelId="{43B1440F-A4FA-D44C-B694-ACFCC27C171E}" type="parTrans" cxnId="{1401AC1D-0CF2-8E4B-927A-97FB401F0271}">
      <dgm:prSet/>
      <dgm:spPr/>
      <dgm:t>
        <a:bodyPr/>
        <a:lstStyle/>
        <a:p>
          <a:endParaRPr lang="es-ES"/>
        </a:p>
      </dgm:t>
    </dgm:pt>
    <dgm:pt modelId="{B43B09C6-A045-9E4A-9B8C-80BF5C5E8F86}" type="sibTrans" cxnId="{1401AC1D-0CF2-8E4B-927A-97FB401F0271}">
      <dgm:prSet/>
      <dgm:spPr/>
      <dgm:t>
        <a:bodyPr/>
        <a:lstStyle/>
        <a:p>
          <a:endParaRPr lang="es-ES"/>
        </a:p>
      </dgm:t>
    </dgm:pt>
    <dgm:pt modelId="{5729DB43-9902-A044-B345-84AC63DE6451}" type="pres">
      <dgm:prSet presAssocID="{EDC2B42E-F539-2745-8261-B9584091B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CB2BE-C04C-6B4F-B625-2042B16F2C43}" type="pres">
      <dgm:prSet presAssocID="{E806B251-3998-3643-ABDC-C126DC3D84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1E649-B068-414B-B9F7-D7785E36AFDC}" type="pres">
      <dgm:prSet presAssocID="{2D39DADB-7014-364F-8896-0C64B03824EB}" presName="sibTrans" presStyleCnt="0"/>
      <dgm:spPr/>
    </dgm:pt>
    <dgm:pt modelId="{657E4890-CD22-D547-ADA5-844F684E2085}" type="pres">
      <dgm:prSet presAssocID="{A3AC646E-319A-4D4C-A152-C8CF31FD68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79C01-DDDC-8E49-AFBB-08EE7912CC58}" type="pres">
      <dgm:prSet presAssocID="{B43B09C6-A045-9E4A-9B8C-80BF5C5E8F86}" presName="sibTrans" presStyleCnt="0"/>
      <dgm:spPr/>
    </dgm:pt>
    <dgm:pt modelId="{E95DB41C-A518-2F43-9265-BE5C627ADDCF}" type="pres">
      <dgm:prSet presAssocID="{2C7ECA34-ED09-2943-9A10-5992949C72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0FD331-1C7E-7B4C-9EE7-7AE0C533B8FF}" srcId="{EDC2B42E-F539-2745-8261-B9584091BFC5}" destId="{E806B251-3998-3643-ABDC-C126DC3D845A}" srcOrd="0" destOrd="0" parTransId="{C7F91F27-F37B-E843-BDB8-4C8C2D65B8B8}" sibTransId="{2D39DADB-7014-364F-8896-0C64B03824EB}"/>
    <dgm:cxn modelId="{61F39BB1-94B9-244C-85F3-4201450C38BC}" type="presOf" srcId="{EDC2B42E-F539-2745-8261-B9584091BFC5}" destId="{5729DB43-9902-A044-B345-84AC63DE6451}" srcOrd="0" destOrd="0" presId="urn:microsoft.com/office/officeart/2005/8/layout/default"/>
    <dgm:cxn modelId="{D6D32ADC-37DA-7C4A-B9E5-8CE4D7FF2E5F}" type="presOf" srcId="{A3AC646E-319A-4D4C-A152-C8CF31FD68E4}" destId="{657E4890-CD22-D547-ADA5-844F684E2085}" srcOrd="0" destOrd="0" presId="urn:microsoft.com/office/officeart/2005/8/layout/default"/>
    <dgm:cxn modelId="{1401AC1D-0CF2-8E4B-927A-97FB401F0271}" srcId="{EDC2B42E-F539-2745-8261-B9584091BFC5}" destId="{A3AC646E-319A-4D4C-A152-C8CF31FD68E4}" srcOrd="1" destOrd="0" parTransId="{43B1440F-A4FA-D44C-B694-ACFCC27C171E}" sibTransId="{B43B09C6-A045-9E4A-9B8C-80BF5C5E8F86}"/>
    <dgm:cxn modelId="{48944448-8712-9448-B4D4-91B79B05B363}" type="presOf" srcId="{2C7ECA34-ED09-2943-9A10-5992949C7268}" destId="{E95DB41C-A518-2F43-9265-BE5C627ADDCF}" srcOrd="0" destOrd="0" presId="urn:microsoft.com/office/officeart/2005/8/layout/default"/>
    <dgm:cxn modelId="{E83599BE-EECE-7447-BDE4-4EE8318D2F47}" srcId="{EDC2B42E-F539-2745-8261-B9584091BFC5}" destId="{2C7ECA34-ED09-2943-9A10-5992949C7268}" srcOrd="2" destOrd="0" parTransId="{83612E74-F83B-EE42-A6D8-A4CBA38C38D6}" sibTransId="{FC64D3D3-B161-D745-A106-30157F0FD79D}"/>
    <dgm:cxn modelId="{D900C7DA-95E9-B542-9F73-BA68BC3E04E3}" type="presOf" srcId="{E806B251-3998-3643-ABDC-C126DC3D845A}" destId="{A0FCB2BE-C04C-6B4F-B625-2042B16F2C43}" srcOrd="0" destOrd="0" presId="urn:microsoft.com/office/officeart/2005/8/layout/default"/>
    <dgm:cxn modelId="{8A61AC4B-17AB-7944-872A-9EDAFF01CA4E}" type="presParOf" srcId="{5729DB43-9902-A044-B345-84AC63DE6451}" destId="{A0FCB2BE-C04C-6B4F-B625-2042B16F2C43}" srcOrd="0" destOrd="0" presId="urn:microsoft.com/office/officeart/2005/8/layout/default"/>
    <dgm:cxn modelId="{92492922-16A1-8F46-8EE1-7DDDA66179CB}" type="presParOf" srcId="{5729DB43-9902-A044-B345-84AC63DE6451}" destId="{F281E649-B068-414B-B9F7-D7785E36AFDC}" srcOrd="1" destOrd="0" presId="urn:microsoft.com/office/officeart/2005/8/layout/default"/>
    <dgm:cxn modelId="{A1AD2C70-DC14-8241-AD62-0FB1BD67412E}" type="presParOf" srcId="{5729DB43-9902-A044-B345-84AC63DE6451}" destId="{657E4890-CD22-D547-ADA5-844F684E2085}" srcOrd="2" destOrd="0" presId="urn:microsoft.com/office/officeart/2005/8/layout/default"/>
    <dgm:cxn modelId="{CB407896-8B92-C241-BB7D-B15EB4058A81}" type="presParOf" srcId="{5729DB43-9902-A044-B345-84AC63DE6451}" destId="{65879C01-DDDC-8E49-AFBB-08EE7912CC58}" srcOrd="3" destOrd="0" presId="urn:microsoft.com/office/officeart/2005/8/layout/default"/>
    <dgm:cxn modelId="{1B173BF5-26E3-A34B-86F0-B933F9B326C4}" type="presParOf" srcId="{5729DB43-9902-A044-B345-84AC63DE6451}" destId="{E95DB41C-A518-2F43-9265-BE5C627ADD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A6FE4D-5379-4858-89C6-2C77A3D4C176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UY"/>
        </a:p>
      </dgm:t>
    </dgm:pt>
    <dgm:pt modelId="{24A376A2-8300-4701-9106-ECBB6E7C8816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Asociación Española</a:t>
          </a:r>
        </a:p>
        <a:p>
          <a:r>
            <a:rPr lang="es-UY" dirty="0" smtClean="0">
              <a:latin typeface="Trebuchet MS"/>
              <a:cs typeface="Trebuchet MS"/>
            </a:rPr>
            <a:t>Dra. Andrea Cristiani</a:t>
          </a:r>
          <a:endParaRPr lang="es-UY" dirty="0">
            <a:latin typeface="Trebuchet MS"/>
            <a:cs typeface="Trebuchet MS"/>
          </a:endParaRPr>
        </a:p>
      </dgm:t>
    </dgm:pt>
    <dgm:pt modelId="{B71C2FA1-C7C3-4CB1-B3FE-F412A7957124}" type="par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B70D83D4-D5D1-4992-AE39-35645A42697F}" type="sib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A292543C-9962-4A3F-9E50-342C6409BC27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de Clínicas</a:t>
          </a:r>
        </a:p>
        <a:p>
          <a:r>
            <a:rPr lang="es-UY" dirty="0" smtClean="0">
              <a:latin typeface="Trebuchet MS"/>
              <a:cs typeface="Trebuchet MS"/>
            </a:rPr>
            <a:t>Dra. Daniela Lens</a:t>
          </a:r>
        </a:p>
        <a:p>
          <a:r>
            <a:rPr lang="es-UY" dirty="0" smtClean="0">
              <a:latin typeface="Trebuchet MS"/>
              <a:cs typeface="Trebuchet MS"/>
            </a:rPr>
            <a:t>Lic. Andreina Brugnini</a:t>
          </a:r>
        </a:p>
        <a:p>
          <a:r>
            <a:rPr lang="es-UY" dirty="0" smtClean="0">
              <a:latin typeface="Trebuchet MS"/>
              <a:cs typeface="Trebuchet MS"/>
            </a:rPr>
            <a:t>Lic. Natalia Trías</a:t>
          </a:r>
          <a:endParaRPr lang="es-UY" dirty="0">
            <a:latin typeface="Trebuchet MS"/>
            <a:cs typeface="Trebuchet MS"/>
          </a:endParaRPr>
        </a:p>
      </dgm:t>
    </dgm:pt>
    <dgm:pt modelId="{5218694C-553E-43F0-ACE4-88C740FA97CC}" type="par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6F08134-4DF2-4C4C-9911-942C42CA1F57}" type="sib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2252E7AA-2D63-4F66-AC34-48BE5198C410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Médica Uruguaya</a:t>
          </a:r>
        </a:p>
        <a:p>
          <a:r>
            <a:rPr lang="es-UY" dirty="0" smtClean="0">
              <a:latin typeface="Trebuchet MS"/>
              <a:cs typeface="Trebuchet MS"/>
            </a:rPr>
            <a:t>Dra. Cecilia Canessa</a:t>
          </a:r>
          <a:endParaRPr lang="es-UY" dirty="0">
            <a:latin typeface="Trebuchet MS"/>
            <a:cs typeface="Trebuchet MS"/>
          </a:endParaRPr>
        </a:p>
      </dgm:t>
    </dgm:pt>
    <dgm:pt modelId="{AD8F51E4-2757-4289-B320-C92A27D7A0A6}" type="par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D0CB876B-609F-4FFA-8BE2-E10F2A54AFDC}" type="sib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7CC60B4-EA3F-487A-AD40-350B7D3691E1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Maciel</a:t>
          </a:r>
        </a:p>
        <a:p>
          <a:r>
            <a:rPr lang="es-UY" dirty="0" smtClean="0">
              <a:latin typeface="Trebuchet MS"/>
              <a:cs typeface="Trebuchet MS"/>
            </a:rPr>
            <a:t>Dra. Carolina Sosa</a:t>
          </a:r>
          <a:endParaRPr lang="es-UY" dirty="0">
            <a:latin typeface="Trebuchet MS"/>
            <a:cs typeface="Trebuchet MS"/>
          </a:endParaRPr>
        </a:p>
      </dgm:t>
    </dgm:pt>
    <dgm:pt modelId="{438DE94F-E365-4FD9-B020-84BD02AE3C83}" type="par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5FB776ED-1FC3-41CA-9767-A8F95A899CE1}" type="sib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7E2A2847-761F-417D-BCF4-7C0E131CF1FE}">
      <dgm:prSet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CASMU</a:t>
          </a:r>
        </a:p>
        <a:p>
          <a:r>
            <a:rPr lang="es-UY" dirty="0" smtClean="0">
              <a:latin typeface="Trebuchet MS"/>
              <a:cs typeface="Trebuchet MS"/>
            </a:rPr>
            <a:t>Dra. Cecilia </a:t>
          </a:r>
          <a:r>
            <a:rPr lang="es-UY" dirty="0" err="1" smtClean="0">
              <a:latin typeface="Trebuchet MS"/>
              <a:cs typeface="Trebuchet MS"/>
            </a:rPr>
            <a:t>Canessa</a:t>
          </a:r>
          <a:endParaRPr lang="es-UY" dirty="0">
            <a:latin typeface="Trebuchet MS"/>
            <a:cs typeface="Trebuchet MS"/>
          </a:endParaRPr>
        </a:p>
      </dgm:t>
    </dgm:pt>
    <dgm:pt modelId="{723909C6-A338-4134-AF56-9D14AB133149}" type="par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071F3604-CD25-4878-8010-D9FC7F8A7746}" type="sib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F81A6388-C139-445E-8215-909569F864C7}" type="pres">
      <dgm:prSet presAssocID="{39A6FE4D-5379-4858-89C6-2C77A3D4C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3FD01750-327F-48F4-BE71-81DA7DD4F2CC}" type="pres">
      <dgm:prSet presAssocID="{24A376A2-8300-4701-9106-ECBB6E7C88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6A7681-2C9F-42BE-B0E1-8FC09AC7272F}" type="pres">
      <dgm:prSet presAssocID="{B70D83D4-D5D1-4992-AE39-35645A42697F}" presName="sibTrans" presStyleCnt="0"/>
      <dgm:spPr/>
      <dgm:t>
        <a:bodyPr/>
        <a:lstStyle/>
        <a:p>
          <a:endParaRPr lang="es-UY"/>
        </a:p>
      </dgm:t>
    </dgm:pt>
    <dgm:pt modelId="{B3806AE2-5DB6-4C1E-8B9A-9B179AFC1F0A}" type="pres">
      <dgm:prSet presAssocID="{A292543C-9962-4A3F-9E50-342C6409BC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7487A10-CA73-4F08-9AF2-0D84E06EA297}" type="pres">
      <dgm:prSet presAssocID="{C6F08134-4DF2-4C4C-9911-942C42CA1F57}" presName="sibTrans" presStyleCnt="0"/>
      <dgm:spPr/>
      <dgm:t>
        <a:bodyPr/>
        <a:lstStyle/>
        <a:p>
          <a:endParaRPr lang="es-UY"/>
        </a:p>
      </dgm:t>
    </dgm:pt>
    <dgm:pt modelId="{20A13082-DEAB-4A00-A784-E3DCE0084251}" type="pres">
      <dgm:prSet presAssocID="{2252E7AA-2D63-4F66-AC34-48BE5198C4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92F530D-1806-45A7-ACFF-17DA91EA64ED}" type="pres">
      <dgm:prSet presAssocID="{D0CB876B-609F-4FFA-8BE2-E10F2A54AFDC}" presName="sibTrans" presStyleCnt="0"/>
      <dgm:spPr/>
      <dgm:t>
        <a:bodyPr/>
        <a:lstStyle/>
        <a:p>
          <a:endParaRPr lang="es-UY"/>
        </a:p>
      </dgm:t>
    </dgm:pt>
    <dgm:pt modelId="{0B68B26E-DA6A-4BC2-8D30-6FA85B6A8C8E}" type="pres">
      <dgm:prSet presAssocID="{C7CC60B4-EA3F-487A-AD40-350B7D3691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BFD0695-6687-4D94-A3AD-DAD6C99E221B}" type="pres">
      <dgm:prSet presAssocID="{5FB776ED-1FC3-41CA-9767-A8F95A899CE1}" presName="sibTrans" presStyleCnt="0"/>
      <dgm:spPr/>
      <dgm:t>
        <a:bodyPr/>
        <a:lstStyle/>
        <a:p>
          <a:endParaRPr lang="es-UY"/>
        </a:p>
      </dgm:t>
    </dgm:pt>
    <dgm:pt modelId="{862225FF-091E-4D5F-BBE5-7357672BE51D}" type="pres">
      <dgm:prSet presAssocID="{7E2A2847-761F-417D-BCF4-7C0E131CF1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5B7A3E5D-AAC2-49BF-990A-47457782F143}" srcId="{39A6FE4D-5379-4858-89C6-2C77A3D4C176}" destId="{24A376A2-8300-4701-9106-ECBB6E7C8816}" srcOrd="0" destOrd="0" parTransId="{B71C2FA1-C7C3-4CB1-B3FE-F412A7957124}" sibTransId="{B70D83D4-D5D1-4992-AE39-35645A42697F}"/>
    <dgm:cxn modelId="{6E011288-FD65-4F95-8422-FA9AB1B44D4A}" srcId="{39A6FE4D-5379-4858-89C6-2C77A3D4C176}" destId="{C7CC60B4-EA3F-487A-AD40-350B7D3691E1}" srcOrd="3" destOrd="0" parTransId="{438DE94F-E365-4FD9-B020-84BD02AE3C83}" sibTransId="{5FB776ED-1FC3-41CA-9767-A8F95A899CE1}"/>
    <dgm:cxn modelId="{BE60CE5A-A903-D946-9EA2-67A9F7349369}" type="presOf" srcId="{24A376A2-8300-4701-9106-ECBB6E7C8816}" destId="{3FD01750-327F-48F4-BE71-81DA7DD4F2CC}" srcOrd="0" destOrd="0" presId="urn:microsoft.com/office/officeart/2005/8/layout/default"/>
    <dgm:cxn modelId="{A0B0F40D-4DB0-48BE-805B-7AE5925B95B2}" srcId="{39A6FE4D-5379-4858-89C6-2C77A3D4C176}" destId="{7E2A2847-761F-417D-BCF4-7C0E131CF1FE}" srcOrd="4" destOrd="0" parTransId="{723909C6-A338-4134-AF56-9D14AB133149}" sibTransId="{071F3604-CD25-4878-8010-D9FC7F8A7746}"/>
    <dgm:cxn modelId="{D86DE7FB-8A16-044B-B23E-4AAD099801F8}" type="presOf" srcId="{39A6FE4D-5379-4858-89C6-2C77A3D4C176}" destId="{F81A6388-C139-445E-8215-909569F864C7}" srcOrd="0" destOrd="0" presId="urn:microsoft.com/office/officeart/2005/8/layout/default"/>
    <dgm:cxn modelId="{28187C99-E20D-41B6-A234-B64E9E3D83F4}" srcId="{39A6FE4D-5379-4858-89C6-2C77A3D4C176}" destId="{2252E7AA-2D63-4F66-AC34-48BE5198C410}" srcOrd="2" destOrd="0" parTransId="{AD8F51E4-2757-4289-B320-C92A27D7A0A6}" sibTransId="{D0CB876B-609F-4FFA-8BE2-E10F2A54AFDC}"/>
    <dgm:cxn modelId="{1625A3D7-876E-4020-BCAD-D3E3B08C85DD}" srcId="{39A6FE4D-5379-4858-89C6-2C77A3D4C176}" destId="{A292543C-9962-4A3F-9E50-342C6409BC27}" srcOrd="1" destOrd="0" parTransId="{5218694C-553E-43F0-ACE4-88C740FA97CC}" sibTransId="{C6F08134-4DF2-4C4C-9911-942C42CA1F57}"/>
    <dgm:cxn modelId="{5D8A316B-FA52-6943-A5BC-4AA4DD8CCAAE}" type="presOf" srcId="{7E2A2847-761F-417D-BCF4-7C0E131CF1FE}" destId="{862225FF-091E-4D5F-BBE5-7357672BE51D}" srcOrd="0" destOrd="0" presId="urn:microsoft.com/office/officeart/2005/8/layout/default"/>
    <dgm:cxn modelId="{8AD8CEBC-8EE5-D34F-B4B0-C98571603B09}" type="presOf" srcId="{2252E7AA-2D63-4F66-AC34-48BE5198C410}" destId="{20A13082-DEAB-4A00-A784-E3DCE0084251}" srcOrd="0" destOrd="0" presId="urn:microsoft.com/office/officeart/2005/8/layout/default"/>
    <dgm:cxn modelId="{562697B3-1F8B-F848-B9E7-7BE71FF47F4B}" type="presOf" srcId="{A292543C-9962-4A3F-9E50-342C6409BC27}" destId="{B3806AE2-5DB6-4C1E-8B9A-9B179AFC1F0A}" srcOrd="0" destOrd="0" presId="urn:microsoft.com/office/officeart/2005/8/layout/default"/>
    <dgm:cxn modelId="{7EB77FCE-9675-064A-9576-DD3718DE85D8}" type="presOf" srcId="{C7CC60B4-EA3F-487A-AD40-350B7D3691E1}" destId="{0B68B26E-DA6A-4BC2-8D30-6FA85B6A8C8E}" srcOrd="0" destOrd="0" presId="urn:microsoft.com/office/officeart/2005/8/layout/default"/>
    <dgm:cxn modelId="{3E46F1FE-C957-2648-9A63-CCC77BA5DC77}" type="presParOf" srcId="{F81A6388-C139-445E-8215-909569F864C7}" destId="{3FD01750-327F-48F4-BE71-81DA7DD4F2CC}" srcOrd="0" destOrd="0" presId="urn:microsoft.com/office/officeart/2005/8/layout/default"/>
    <dgm:cxn modelId="{5D9C02E0-E0BC-D04E-8C47-98B3BFCCAF54}" type="presParOf" srcId="{F81A6388-C139-445E-8215-909569F864C7}" destId="{B96A7681-2C9F-42BE-B0E1-8FC09AC7272F}" srcOrd="1" destOrd="0" presId="urn:microsoft.com/office/officeart/2005/8/layout/default"/>
    <dgm:cxn modelId="{D59D04C9-F48F-9E49-AA65-BF5FABB16398}" type="presParOf" srcId="{F81A6388-C139-445E-8215-909569F864C7}" destId="{B3806AE2-5DB6-4C1E-8B9A-9B179AFC1F0A}" srcOrd="2" destOrd="0" presId="urn:microsoft.com/office/officeart/2005/8/layout/default"/>
    <dgm:cxn modelId="{5A1BAD00-C243-BF4E-81EC-E042956D92CB}" type="presParOf" srcId="{F81A6388-C139-445E-8215-909569F864C7}" destId="{37487A10-CA73-4F08-9AF2-0D84E06EA297}" srcOrd="3" destOrd="0" presId="urn:microsoft.com/office/officeart/2005/8/layout/default"/>
    <dgm:cxn modelId="{DD7FF061-571F-5443-9474-5DE7F8984147}" type="presParOf" srcId="{F81A6388-C139-445E-8215-909569F864C7}" destId="{20A13082-DEAB-4A00-A784-E3DCE0084251}" srcOrd="4" destOrd="0" presId="urn:microsoft.com/office/officeart/2005/8/layout/default"/>
    <dgm:cxn modelId="{6FB97880-B9B0-ED4F-B3C6-32473978D91B}" type="presParOf" srcId="{F81A6388-C139-445E-8215-909569F864C7}" destId="{492F530D-1806-45A7-ACFF-17DA91EA64ED}" srcOrd="5" destOrd="0" presId="urn:microsoft.com/office/officeart/2005/8/layout/default"/>
    <dgm:cxn modelId="{72ADCE41-B9F5-754B-8A1E-0E62B4878768}" type="presParOf" srcId="{F81A6388-C139-445E-8215-909569F864C7}" destId="{0B68B26E-DA6A-4BC2-8D30-6FA85B6A8C8E}" srcOrd="6" destOrd="0" presId="urn:microsoft.com/office/officeart/2005/8/layout/default"/>
    <dgm:cxn modelId="{D598CFA6-9FDE-CD4F-BAAB-B437C79C3AD3}" type="presParOf" srcId="{F81A6388-C139-445E-8215-909569F864C7}" destId="{6BFD0695-6687-4D94-A3AD-DAD6C99E221B}" srcOrd="7" destOrd="0" presId="urn:microsoft.com/office/officeart/2005/8/layout/default"/>
    <dgm:cxn modelId="{47661F18-92EA-2B46-A23A-A1F84F7A026B}" type="presParOf" srcId="{F81A6388-C139-445E-8215-909569F864C7}" destId="{862225FF-091E-4D5F-BBE5-7357672BE5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1FBB1-574A-9841-B85E-472E3676BEDD}">
      <dsp:nvSpPr>
        <dsp:cNvPr id="0" name=""/>
        <dsp:cNvSpPr/>
      </dsp:nvSpPr>
      <dsp:spPr>
        <a:xfrm>
          <a:off x="0" y="27029"/>
          <a:ext cx="7899742" cy="3312000"/>
        </a:xfrm>
        <a:prstGeom prst="rightArrow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025482-1E2B-DA49-811F-0E8EAA5667B6}">
      <dsp:nvSpPr>
        <dsp:cNvPr id="0" name=""/>
        <dsp:cNvSpPr/>
      </dsp:nvSpPr>
      <dsp:spPr>
        <a:xfrm>
          <a:off x="5206192" y="855029"/>
          <a:ext cx="190357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latin typeface="Calibri"/>
              <a:cs typeface="Calibri"/>
            </a:rPr>
            <a:t>2018</a:t>
          </a:r>
          <a:endParaRPr lang="es-ES" sz="4600" kern="1200" dirty="0">
            <a:latin typeface="Calibri"/>
            <a:cs typeface="Calibri"/>
          </a:endParaRPr>
        </a:p>
      </dsp:txBody>
      <dsp:txXfrm>
        <a:off x="5206192" y="855029"/>
        <a:ext cx="1903575" cy="1656000"/>
      </dsp:txXfrm>
    </dsp:sp>
    <dsp:sp modelId="{861D4320-330C-4444-AC62-EC2C290828BD}">
      <dsp:nvSpPr>
        <dsp:cNvPr id="0" name=""/>
        <dsp:cNvSpPr/>
      </dsp:nvSpPr>
      <dsp:spPr>
        <a:xfrm>
          <a:off x="2921902" y="855029"/>
          <a:ext cx="190357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latin typeface="Calibri"/>
              <a:cs typeface="Calibri"/>
            </a:rPr>
            <a:t>………</a:t>
          </a:r>
          <a:endParaRPr lang="es-ES" sz="4600" kern="1200" dirty="0">
            <a:latin typeface="Calibri"/>
            <a:cs typeface="Calibri"/>
          </a:endParaRPr>
        </a:p>
      </dsp:txBody>
      <dsp:txXfrm>
        <a:off x="2921902" y="855029"/>
        <a:ext cx="1903575" cy="1656000"/>
      </dsp:txXfrm>
    </dsp:sp>
    <dsp:sp modelId="{B920DB38-D621-A240-9782-F17CD0B48CE8}">
      <dsp:nvSpPr>
        <dsp:cNvPr id="0" name=""/>
        <dsp:cNvSpPr/>
      </dsp:nvSpPr>
      <dsp:spPr>
        <a:xfrm>
          <a:off x="637611" y="855029"/>
          <a:ext cx="190357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latin typeface="Calibri"/>
              <a:cs typeface="Calibri"/>
            </a:rPr>
            <a:t>2007</a:t>
          </a:r>
        </a:p>
      </dsp:txBody>
      <dsp:txXfrm>
        <a:off x="637611" y="855029"/>
        <a:ext cx="1903575" cy="165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C1DB1-F547-5843-8097-22E0A5A6ED99}">
      <dsp:nvSpPr>
        <dsp:cNvPr id="0" name=""/>
        <dsp:cNvSpPr/>
      </dsp:nvSpPr>
      <dsp:spPr>
        <a:xfrm>
          <a:off x="0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LA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0" y="378585"/>
        <a:ext cx="2237535" cy="1342521"/>
      </dsp:txXfrm>
    </dsp:sp>
    <dsp:sp modelId="{EE740178-AD40-8D47-8B18-77F2F39877E3}">
      <dsp:nvSpPr>
        <dsp:cNvPr id="0" name=""/>
        <dsp:cNvSpPr/>
      </dsp:nvSpPr>
      <dsp:spPr>
        <a:xfrm>
          <a:off x="2461289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LLC 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2461289" y="378585"/>
        <a:ext cx="2237535" cy="1342521"/>
      </dsp:txXfrm>
    </dsp:sp>
    <dsp:sp modelId="{5571189A-BCDE-C546-AE16-1CA8FC635644}">
      <dsp:nvSpPr>
        <dsp:cNvPr id="0" name=""/>
        <dsp:cNvSpPr/>
      </dsp:nvSpPr>
      <dsp:spPr>
        <a:xfrm>
          <a:off x="4922579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LMC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4922579" y="378585"/>
        <a:ext cx="2237535" cy="134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BE6E1-51A6-9444-888B-4780ED56AB52}">
      <dsp:nvSpPr>
        <dsp:cNvPr id="0" name=""/>
        <dsp:cNvSpPr/>
      </dsp:nvSpPr>
      <dsp:spPr>
        <a:xfrm>
          <a:off x="0" y="298895"/>
          <a:ext cx="48469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029FA-AAC6-5649-A920-D411A4F80BFF}">
      <dsp:nvSpPr>
        <dsp:cNvPr id="0" name=""/>
        <dsp:cNvSpPr/>
      </dsp:nvSpPr>
      <dsp:spPr>
        <a:xfrm>
          <a:off x="242349" y="3695"/>
          <a:ext cx="3392894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43" tIns="0" rIns="1282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Registro Parcial </a:t>
          </a:r>
          <a:endParaRPr lang="es-ES" sz="1600" kern="1200" dirty="0">
            <a:latin typeface="Arial"/>
            <a:cs typeface="Arial"/>
          </a:endParaRPr>
        </a:p>
      </dsp:txBody>
      <dsp:txXfrm>
        <a:off x="271170" y="32516"/>
        <a:ext cx="3335252" cy="532758"/>
      </dsp:txXfrm>
    </dsp:sp>
    <dsp:sp modelId="{A66AF088-D281-EB46-93A5-2B8844F86A18}">
      <dsp:nvSpPr>
        <dsp:cNvPr id="0" name=""/>
        <dsp:cNvSpPr/>
      </dsp:nvSpPr>
      <dsp:spPr>
        <a:xfrm>
          <a:off x="0" y="1206095"/>
          <a:ext cx="48469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4965-12E1-854D-A70D-263A19465ED2}">
      <dsp:nvSpPr>
        <dsp:cNvPr id="0" name=""/>
        <dsp:cNvSpPr/>
      </dsp:nvSpPr>
      <dsp:spPr>
        <a:xfrm>
          <a:off x="242349" y="910895"/>
          <a:ext cx="3392894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43" tIns="0" rIns="1282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5/6 Laboratorios CF</a:t>
          </a:r>
          <a:endParaRPr lang="es-ES" sz="1600" kern="1200" dirty="0">
            <a:latin typeface="Arial"/>
            <a:cs typeface="Arial"/>
          </a:endParaRPr>
        </a:p>
      </dsp:txBody>
      <dsp:txXfrm>
        <a:off x="271170" y="939716"/>
        <a:ext cx="3335252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A0CA-B150-584D-B3C6-9127F870F59B}">
      <dsp:nvSpPr>
        <dsp:cNvPr id="0" name=""/>
        <dsp:cNvSpPr/>
      </dsp:nvSpPr>
      <dsp:spPr>
        <a:xfrm>
          <a:off x="0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Calibri"/>
              <a:cs typeface="Calibri"/>
            </a:rPr>
            <a:t>1623 (8a)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Calibri"/>
              <a:cs typeface="Calibri"/>
            </a:rPr>
            <a:t>202/ año</a:t>
          </a:r>
          <a:endParaRPr lang="es-ES" sz="3400" kern="1200" dirty="0">
            <a:latin typeface="Calibri"/>
            <a:cs typeface="Calibri"/>
          </a:endParaRPr>
        </a:p>
      </dsp:txBody>
      <dsp:txXfrm>
        <a:off x="0" y="488701"/>
        <a:ext cx="2387035" cy="1432221"/>
      </dsp:txXfrm>
    </dsp:sp>
    <dsp:sp modelId="{B81C1144-B0AF-2641-860D-43DB73C9BF77}">
      <dsp:nvSpPr>
        <dsp:cNvPr id="0" name=""/>
        <dsp:cNvSpPr/>
      </dsp:nvSpPr>
      <dsp:spPr>
        <a:xfrm>
          <a:off x="2625738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0" kern="1200" dirty="0" smtClean="0">
              <a:latin typeface="Calibri"/>
              <a:cs typeface="Calibri"/>
            </a:rPr>
            <a:t>47,1 / 100.000 </a:t>
          </a:r>
          <a:r>
            <a:rPr lang="es-ES" sz="2300" i="0" kern="1200" dirty="0" err="1" smtClean="0">
              <a:latin typeface="Calibri"/>
              <a:cs typeface="Calibri"/>
            </a:rPr>
            <a:t>hab</a:t>
          </a:r>
          <a:endParaRPr lang="es-ES" sz="2300" i="0" kern="1200" dirty="0">
            <a:latin typeface="Calibri"/>
            <a:cs typeface="Calibri"/>
          </a:endParaRPr>
        </a:p>
      </dsp:txBody>
      <dsp:txXfrm>
        <a:off x="2625738" y="488701"/>
        <a:ext cx="2387035" cy="1432221"/>
      </dsp:txXfrm>
    </dsp:sp>
    <dsp:sp modelId="{7B8160A8-1B04-364A-8518-1AEFBC1D43C2}">
      <dsp:nvSpPr>
        <dsp:cNvPr id="0" name=""/>
        <dsp:cNvSpPr/>
      </dsp:nvSpPr>
      <dsp:spPr>
        <a:xfrm>
          <a:off x="5251477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4,6/100.000 </a:t>
          </a:r>
          <a:r>
            <a:rPr lang="es-ES" sz="2500" kern="1200" dirty="0" err="1" smtClean="0">
              <a:latin typeface="Calibri"/>
              <a:cs typeface="Calibri"/>
            </a:rPr>
            <a:t>hab</a:t>
          </a:r>
          <a:endParaRPr lang="es-ES" sz="2500" kern="1200" dirty="0" smtClean="0"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smtClean="0">
              <a:latin typeface="Calibri"/>
              <a:cs typeface="Calibri"/>
            </a:rPr>
            <a:t>5,8 /100.000 </a:t>
          </a:r>
          <a:r>
            <a:rPr lang="es-ES" sz="2000" i="1" kern="1200" dirty="0" err="1" smtClean="0">
              <a:latin typeface="Calibri"/>
              <a:cs typeface="Calibri"/>
            </a:rPr>
            <a:t>hab</a:t>
          </a:r>
          <a:r>
            <a:rPr lang="es-ES" sz="2000" i="1" kern="1200" dirty="0" smtClean="0">
              <a:latin typeface="Calibri"/>
              <a:cs typeface="Calibri"/>
            </a:rPr>
            <a:t> – año</a:t>
          </a:r>
          <a:endParaRPr lang="es-ES" sz="2000" i="1" kern="1200" dirty="0">
            <a:latin typeface="Calibri"/>
            <a:cs typeface="Calibri"/>
          </a:endParaRPr>
        </a:p>
      </dsp:txBody>
      <dsp:txXfrm>
        <a:off x="5251477" y="488701"/>
        <a:ext cx="2387035" cy="1432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CB2BE-C04C-6B4F-B625-2042B16F2C43}">
      <dsp:nvSpPr>
        <dsp:cNvPr id="0" name=""/>
        <dsp:cNvSpPr/>
      </dsp:nvSpPr>
      <dsp:spPr>
        <a:xfrm>
          <a:off x="0" y="410776"/>
          <a:ext cx="2297112" cy="137826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15.000 / año</a:t>
          </a:r>
          <a:endParaRPr lang="es-ES" sz="2500" kern="1200" dirty="0"/>
        </a:p>
      </dsp:txBody>
      <dsp:txXfrm>
        <a:off x="0" y="410776"/>
        <a:ext cx="2297112" cy="1378267"/>
      </dsp:txXfrm>
    </dsp:sp>
    <dsp:sp modelId="{657E4890-CD22-D547-ADA5-844F684E2085}">
      <dsp:nvSpPr>
        <dsp:cNvPr id="0" name=""/>
        <dsp:cNvSpPr/>
      </dsp:nvSpPr>
      <dsp:spPr>
        <a:xfrm>
          <a:off x="2526824" y="410776"/>
          <a:ext cx="2297112" cy="1378267"/>
        </a:xfrm>
        <a:prstGeom prst="rect">
          <a:avLst/>
        </a:prstGeom>
        <a:noFill/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 smtClean="0">
            <a:latin typeface="Calibri"/>
            <a:cs typeface="Calibri"/>
          </a:endParaRPr>
        </a:p>
      </dsp:txBody>
      <dsp:txXfrm>
        <a:off x="2526824" y="410776"/>
        <a:ext cx="2297112" cy="1378267"/>
      </dsp:txXfrm>
    </dsp:sp>
    <dsp:sp modelId="{E95DB41C-A518-2F43-9265-BE5C627ADDCF}">
      <dsp:nvSpPr>
        <dsp:cNvPr id="0" name=""/>
        <dsp:cNvSpPr/>
      </dsp:nvSpPr>
      <dsp:spPr>
        <a:xfrm>
          <a:off x="5053648" y="410776"/>
          <a:ext cx="2297112" cy="137826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48000"/>
                <a:satMod val="180000"/>
                <a:lumMod val="9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4,1/100.000 </a:t>
          </a:r>
          <a:r>
            <a:rPr lang="es-ES" sz="2500" kern="1200" dirty="0" err="1" smtClean="0">
              <a:latin typeface="Calibri"/>
              <a:cs typeface="Calibri"/>
            </a:rPr>
            <a:t>hab</a:t>
          </a:r>
          <a:endParaRPr lang="es-ES" sz="2500" kern="1200" dirty="0" smtClean="0">
            <a:latin typeface="Calibri"/>
            <a:cs typeface="Calibri"/>
          </a:endParaRPr>
        </a:p>
      </dsp:txBody>
      <dsp:txXfrm>
        <a:off x="5053648" y="410776"/>
        <a:ext cx="2297112" cy="1378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01750-327F-48F4-BE71-81DA7DD4F2CC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Asociación Española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Andrea Cristiani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0" y="29766"/>
        <a:ext cx="2464593" cy="1478756"/>
      </dsp:txXfrm>
    </dsp:sp>
    <dsp:sp modelId="{B3806AE2-5DB6-4C1E-8B9A-9B179AFC1F0A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85723"/>
                <a:satOff val="5052"/>
                <a:lumOff val="-2451"/>
                <a:alphaOff val="0"/>
              </a:schemeClr>
            </a:gs>
            <a:gs pos="100000">
              <a:schemeClr val="accent3">
                <a:hueOff val="85723"/>
                <a:satOff val="5052"/>
                <a:lumOff val="-245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85723"/>
                <a:satOff val="5052"/>
                <a:lumOff val="-245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Hospital de Clínicas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Daniela Lens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Lic. Andreina Brugnini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Lic. Natalia Trías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2711053" y="29766"/>
        <a:ext cx="2464593" cy="1478756"/>
      </dsp:txXfrm>
    </dsp:sp>
    <dsp:sp modelId="{20A13082-DEAB-4A00-A784-E3DCE0084251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171446"/>
                <a:satOff val="10105"/>
                <a:lumOff val="-4902"/>
                <a:alphaOff val="0"/>
              </a:schemeClr>
            </a:gs>
            <a:gs pos="100000">
              <a:schemeClr val="accent3">
                <a:hueOff val="171446"/>
                <a:satOff val="10105"/>
                <a:lumOff val="-490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71446"/>
                <a:satOff val="10105"/>
                <a:lumOff val="-490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Médica Uruguaya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Cecilia Canessa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5422106" y="29766"/>
        <a:ext cx="2464593" cy="1478756"/>
      </dsp:txXfrm>
    </dsp:sp>
    <dsp:sp modelId="{0B68B26E-DA6A-4BC2-8D30-6FA85B6A8C8E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257169"/>
                <a:satOff val="15157"/>
                <a:lumOff val="-7353"/>
                <a:alphaOff val="0"/>
              </a:schemeClr>
            </a:gs>
            <a:gs pos="100000">
              <a:schemeClr val="accent3">
                <a:hueOff val="257169"/>
                <a:satOff val="15157"/>
                <a:lumOff val="-735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257169"/>
                <a:satOff val="15157"/>
                <a:lumOff val="-735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Hospital Maciel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Carolina Sosa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1355526" y="1754981"/>
        <a:ext cx="2464593" cy="1478756"/>
      </dsp:txXfrm>
    </dsp:sp>
    <dsp:sp modelId="{862225FF-091E-4D5F-BBE5-7357672BE51D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342892"/>
                <a:satOff val="20210"/>
                <a:lumOff val="-9804"/>
                <a:alphaOff val="0"/>
              </a:schemeClr>
            </a:gs>
            <a:gs pos="100000">
              <a:schemeClr val="accent3">
                <a:hueOff val="342892"/>
                <a:satOff val="20210"/>
                <a:lumOff val="-980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342892"/>
                <a:satOff val="20210"/>
                <a:lumOff val="-980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CASMU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Cecilia </a:t>
          </a:r>
          <a:r>
            <a:rPr lang="es-UY" sz="1400" kern="1200" dirty="0" err="1" smtClean="0">
              <a:latin typeface="Trebuchet MS"/>
              <a:cs typeface="Trebuchet MS"/>
            </a:rPr>
            <a:t>Canessa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4066579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34635B-CEB5-4F2F-B607-009F02A18FC8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6D69C9-983E-42AB-9267-E07EBE2E888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62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UY" smtClean="0"/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fld id="{41D97BCC-EAD9-4347-BDC8-A658E05AB342}" type="slidenum">
              <a:rPr lang="es-ES">
                <a:latin typeface="Calibri" pitchFamily="34" charset="0"/>
              </a:rPr>
              <a:pPr/>
              <a:t>17</a:t>
            </a:fld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66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2B09B-D9E4-4340-BD61-CEFB53AB7766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CE76F-1B22-45C4-99F3-602C71C7F62F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79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FD3801-13AE-4312-B1FD-FDD943A525A7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53762-CCAC-4A4F-B161-F5470EE9AAE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ECB60-891C-4D5A-B5EB-266DF6BF6078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7328-412C-4AA1-91FC-B0FFAD411D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70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F5ACD-5034-48F3-BAB9-DA302253231B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8164-ABB1-4CE1-AFA3-0AF05FBF4FC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87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66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07AC0-A8F8-4239-97C5-1DDF83F12E64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C853F-1AD9-4E3A-8462-62536223F7ED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73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3712EE1-9C79-4B70-9B0F-257FE28FE3B8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37BC08-CFE4-40C2-B533-191778265A2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14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60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60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CE1B-5668-4FD4-8838-368B311F1AAD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24141-E5F7-4EEF-B71B-35F076186DEB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7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22F8E-F041-43C3-9010-CE8AFEBACFD9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12B91-6109-4FB3-BE05-7032E1C34C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48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4454F-6B57-46FF-B389-CCBBC2C1BCED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ACB2-BA30-4AF2-9B76-F0BE8EDDC5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80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D2B02-3BBA-463D-9127-63C67FB76A25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03ADF-C748-4B60-BD72-090B6140B984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94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n-US" sz="6000"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01015-6444-4315-BD23-C8A74FA70D10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AEA51-54CB-425C-A28B-591EBB6D0DBA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59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UY" smtClean="0"/>
              <a:t>Clic para editar título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UY" smtClean="0"/>
              <a:t>Haga clic para modificar el estilo de texto del patrón</a:t>
            </a:r>
          </a:p>
          <a:p>
            <a:pPr lvl="1"/>
            <a:r>
              <a:rPr lang="es-UY" smtClean="0"/>
              <a:t>Segundo nivel</a:t>
            </a:r>
          </a:p>
          <a:p>
            <a:pPr lvl="2"/>
            <a:r>
              <a:rPr lang="es-UY" smtClean="0"/>
              <a:t>Tercer nivel</a:t>
            </a:r>
          </a:p>
          <a:p>
            <a:pPr lvl="3"/>
            <a:r>
              <a:rPr lang="es-UY" smtClean="0"/>
              <a:t>Cuarto nivel</a:t>
            </a:r>
          </a:p>
          <a:p>
            <a:pPr lvl="4"/>
            <a:r>
              <a:rPr lang="es-UY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68E6A87-AF1E-4215-BD62-65058DDBE880}" type="datetimeFigureOut">
              <a:rPr lang="es-ES"/>
              <a:pPr/>
              <a:t>06/08/2018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857354BC-819A-4009-B7B4-702FDE31671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Layout" Target="../diagrams/layout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.png"/><Relationship Id="rId10" Type="http://schemas.openxmlformats.org/officeDocument/2006/relationships/diagramData" Target="../diagrams/data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Relationship Id="rId14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algn="ctr"/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Presentación datos 2017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ASAMBLEA SHU Setiembre 2018</a:t>
            </a:r>
          </a:p>
        </p:txBody>
      </p:sp>
      <p:pic>
        <p:nvPicPr>
          <p:cNvPr id="717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75" y="4991100"/>
            <a:ext cx="1333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7875" y="1682750"/>
            <a:ext cx="6096000" cy="11874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Incidencia 0,72</a:t>
            </a:r>
          </a:p>
          <a:p>
            <a:pPr>
              <a:buFont typeface="Arial" pitchFamily="34" charset="0"/>
              <a:buChar char="•"/>
            </a:pPr>
            <a:r>
              <a:rPr lang="es-ES" smtClean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Mediana de edad  = 37ª  (15-65</a:t>
            </a:r>
            <a:r>
              <a:rPr lang="es-ES" sz="2400" smtClean="0">
                <a:solidFill>
                  <a:srgbClr val="FFFFFF"/>
                </a:solidFill>
                <a:effectLst/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ES" smtClean="0">
              <a:effectLst>
                <a:outerShdw blurRad="38100" dist="38100" dir="2700000" algn="tl">
                  <a:srgbClr val="242852"/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875" y="920750"/>
            <a:ext cx="7543800" cy="9144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Leucemia Aguda Linfoblástica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575523" y="3023155"/>
          <a:ext cx="6317856" cy="359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CuadroTexto 5"/>
          <p:cNvSpPr txBox="1">
            <a:spLocks noChangeArrowheads="1"/>
          </p:cNvSpPr>
          <p:nvPr/>
        </p:nvSpPr>
        <p:spPr bwMode="auto">
          <a:xfrm>
            <a:off x="4838700" y="5014913"/>
            <a:ext cx="123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79%</a:t>
            </a:r>
          </a:p>
        </p:txBody>
      </p:sp>
      <p:sp>
        <p:nvSpPr>
          <p:cNvPr id="16389" name="CuadroTexto 6"/>
          <p:cNvSpPr txBox="1">
            <a:spLocks noChangeArrowheads="1"/>
          </p:cNvSpPr>
          <p:nvPr/>
        </p:nvSpPr>
        <p:spPr bwMode="auto">
          <a:xfrm>
            <a:off x="4991100" y="2654300"/>
            <a:ext cx="123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8%</a:t>
            </a:r>
          </a:p>
        </p:txBody>
      </p:sp>
      <p:sp>
        <p:nvSpPr>
          <p:cNvPr id="16390" name="CuadroTexto 7"/>
          <p:cNvSpPr txBox="1">
            <a:spLocks noChangeArrowheads="1"/>
          </p:cNvSpPr>
          <p:nvPr/>
        </p:nvSpPr>
        <p:spPr bwMode="auto">
          <a:xfrm>
            <a:off x="4149725" y="3654425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13%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554454" y="1466856"/>
          <a:ext cx="8245250" cy="450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625" y="276225"/>
            <a:ext cx="7543800" cy="9144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Datos acumulados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427989" y="1508126"/>
          <a:ext cx="8001637" cy="35183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96011"/>
                <a:gridCol w="878598"/>
                <a:gridCol w="1032025"/>
                <a:gridCol w="1286592"/>
                <a:gridCol w="1520517"/>
                <a:gridCol w="2187894"/>
              </a:tblGrid>
              <a:tr h="328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AÑO</a:t>
                      </a:r>
                      <a:endParaRPr lang="es-E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CASOS TOTALES</a:t>
                      </a:r>
                      <a:endParaRPr lang="es-E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LAM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MEDIANA EDAD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LAL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MEDIANA EDAD LAL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28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LAM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120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92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65 (15-95)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28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29 (16-89)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119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89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64 (16-90)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25 (15-76)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103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64 (18-99)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19 (16-75)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105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72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73 (17-93)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33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38 (15-90)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2014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115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89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66 (19-96)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43 (15-90)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110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91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66 (15-89)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39 (18-74)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126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99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62,8</a:t>
                      </a:r>
                    </a:p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(0,6-96)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35,1 (</a:t>
                      </a:r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-78)</a:t>
                      </a:r>
                    </a:p>
                    <a:p>
                      <a:pPr algn="ctr" fontAlgn="b"/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2017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90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64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dirty="0" smtClean="0">
                          <a:solidFill>
                            <a:srgbClr val="2B5259"/>
                          </a:solidFill>
                          <a:latin typeface="Arial"/>
                          <a:ea typeface="Lucida Grande"/>
                          <a:cs typeface="Arial"/>
                        </a:rPr>
                        <a:t>72 (15-92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rgbClr val="2B5259"/>
                          </a:solidFill>
                          <a:latin typeface="Arial"/>
                          <a:cs typeface="Arial"/>
                        </a:rPr>
                        <a:t>37  (15-65</a:t>
                      </a:r>
                      <a:r>
                        <a:rPr lang="es-ES" sz="1600" b="1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5856" marR="5856" marT="5856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875" y="968375"/>
            <a:ext cx="7543800" cy="3702050"/>
          </a:xfrm>
        </p:spPr>
        <p:txBody>
          <a:bodyPr/>
          <a:lstStyle/>
          <a:p>
            <a:pPr algn="r"/>
            <a:r>
              <a:rPr lang="es-ES" b="1" smtClean="0">
                <a:solidFill>
                  <a:srgbClr val="C4BC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Registro Nacional Leucemia Linfoide Crónica</a:t>
            </a:r>
            <a:br>
              <a:rPr lang="es-ES" b="1" smtClean="0">
                <a:solidFill>
                  <a:srgbClr val="C4BC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es-ES" b="1" smtClean="0">
                <a:solidFill>
                  <a:srgbClr val="C4BC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2017 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3371850"/>
            <a:ext cx="13398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2738" y="1943100"/>
            <a:ext cx="7916862" cy="1952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s-ES" sz="32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Número de nuevos casos : 159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s-ES" sz="32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Incidencia : 4,6 / 100.000 hab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s-ES_tradnl" sz="32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Mediana edad: 69 Rango (43-117)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s-ES_tradnl" sz="32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Relación H:M = 1,53:1</a:t>
            </a:r>
            <a:endParaRPr lang="es-UY" sz="3200" smtClean="0">
              <a:solidFill>
                <a:srgbClr val="5AA2A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s-ES" sz="3200" smtClean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pPr algn="ctr"/>
            <a:r>
              <a:rPr lang="es-ES" b="1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Año 2017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061617" y="3968045"/>
          <a:ext cx="3930493" cy="228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13136" y="38115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5600" y="284163"/>
            <a:ext cx="7543800" cy="914400"/>
          </a:xfrm>
        </p:spPr>
        <p:txBody>
          <a:bodyPr/>
          <a:lstStyle/>
          <a:p>
            <a:r>
              <a:rPr lang="es-ES" b="1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Elementos pronósticos</a:t>
            </a:r>
          </a:p>
        </p:txBody>
      </p:sp>
      <p:graphicFrame>
        <p:nvGraphicFramePr>
          <p:cNvPr id="21506" name="Gráfico 3"/>
          <p:cNvGraphicFramePr>
            <a:graphicFrameLocks/>
          </p:cNvGraphicFramePr>
          <p:nvPr/>
        </p:nvGraphicFramePr>
        <p:xfrm>
          <a:off x="77788" y="1370013"/>
          <a:ext cx="54991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3" imgW="5498137" imgH="3248899" progId="Excel.Chart.8">
                  <p:embed/>
                </p:oleObj>
              </mc:Choice>
              <mc:Fallback>
                <p:oleObj r:id="rId3" imgW="5498137" imgH="3248899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370013"/>
                        <a:ext cx="5499100" cy="324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CuadroTexto 5"/>
          <p:cNvSpPr txBox="1">
            <a:spLocks noChangeArrowheads="1"/>
          </p:cNvSpPr>
          <p:nvPr/>
        </p:nvSpPr>
        <p:spPr bwMode="auto">
          <a:xfrm>
            <a:off x="3897313" y="4122738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n=112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385983" y="12885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61975" y="1624013"/>
          <a:ext cx="8242300" cy="4260855"/>
        </p:xfrm>
        <a:graphic>
          <a:graphicData uri="http://schemas.openxmlformats.org/drawingml/2006/table">
            <a:tbl>
              <a:tblPr/>
              <a:tblGrid>
                <a:gridCol w="1647825"/>
                <a:gridCol w="1649413"/>
                <a:gridCol w="1647825"/>
                <a:gridCol w="1649412"/>
                <a:gridCol w="1647825"/>
              </a:tblGrid>
              <a:tr h="96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AÑO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NUEVOS CASOS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MEDIANA DE EDAD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RELACION M/F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CD 38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(% DE LOS QUE HAY DATOS APORTADOS)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90A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2008-2009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172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UY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2009-2010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1,5:1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UY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164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73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1,5:1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18,7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178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13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213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24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206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27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1,5:1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36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2016 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188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65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ea typeface="MS PGothic" pitchFamily="34" charset="-128"/>
                        </a:rPr>
                        <a:t>1,6:1</a:t>
                      </a:r>
                      <a:endParaRPr kumimoji="0" lang="es-UY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MS PGothic" pitchFamily="34" charset="-128"/>
                      </a:endParaRP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9,8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F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2000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2017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2000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159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2000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69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MS PGothic" pitchFamily="34" charset="-128"/>
                        </a:rPr>
                        <a:t>1,5:1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2000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14,2</a:t>
                      </a:r>
                    </a:p>
                  </a:txBody>
                  <a:tcPr marL="121933" marR="1219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F"/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8138" y="274638"/>
            <a:ext cx="7543800" cy="914400"/>
          </a:xfrm>
        </p:spPr>
        <p:txBody>
          <a:bodyPr/>
          <a:lstStyle/>
          <a:p>
            <a:r>
              <a:rPr lang="es-ES" b="1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Datos 2008 - 2016</a:t>
            </a:r>
          </a:p>
        </p:txBody>
      </p:sp>
      <p:pic>
        <p:nvPicPr>
          <p:cNvPr id="225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984875"/>
            <a:ext cx="774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68080" y="1269141"/>
          <a:ext cx="7638513" cy="240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Imagen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25" y="1949450"/>
            <a:ext cx="8588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4216400"/>
            <a:ext cx="11652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uadroTexto 6"/>
          <p:cNvSpPr txBox="1">
            <a:spLocks noChangeArrowheads="1"/>
          </p:cNvSpPr>
          <p:nvPr/>
        </p:nvSpPr>
        <p:spPr bwMode="auto">
          <a:xfrm>
            <a:off x="5445125" y="1082675"/>
            <a:ext cx="229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800" b="1">
                <a:latin typeface="Calibri" pitchFamily="34" charset="0"/>
              </a:rPr>
              <a:t>INCIDENCIA</a:t>
            </a:r>
          </a:p>
        </p:txBody>
      </p:sp>
      <p:sp>
        <p:nvSpPr>
          <p:cNvPr id="23557" name="CuadroTexto 7"/>
          <p:cNvSpPr txBox="1">
            <a:spLocks noChangeArrowheads="1"/>
          </p:cNvSpPr>
          <p:nvPr/>
        </p:nvSpPr>
        <p:spPr bwMode="auto">
          <a:xfrm>
            <a:off x="168275" y="1100138"/>
            <a:ext cx="246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800" b="1">
                <a:latin typeface="Calibri" pitchFamily="34" charset="0"/>
              </a:rPr>
              <a:t>CASOS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392186" y="3566719"/>
          <a:ext cx="7350761" cy="219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984875"/>
            <a:ext cx="774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CuadroTexto 9"/>
          <p:cNvSpPr txBox="1">
            <a:spLocks noChangeArrowheads="1"/>
          </p:cNvSpPr>
          <p:nvPr/>
        </p:nvSpPr>
        <p:spPr bwMode="auto">
          <a:xfrm>
            <a:off x="2854325" y="1136650"/>
            <a:ext cx="229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800" b="1">
                <a:latin typeface="Calibri" pitchFamily="34" charset="0"/>
              </a:rPr>
              <a:t>PREVALENCIA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algn="ctr"/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Leucemia Mieloide Crónica </a:t>
            </a:r>
            <a:b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</a:br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Registro SHU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/>
          <a:lstStyle/>
          <a:p>
            <a:r>
              <a:rPr lang="es-ES" sz="25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2016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088" y="4672013"/>
            <a:ext cx="12588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9125" y="685800"/>
            <a:ext cx="7610475" cy="3657600"/>
          </a:xfrm>
        </p:spPr>
        <p:txBody>
          <a:bodyPr/>
          <a:lstStyle/>
          <a:p>
            <a:pPr marL="17463" indent="0">
              <a:buFont typeface="Wingdings" charset="2"/>
              <a:buNone/>
            </a:pPr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Registro realizado desde 2005 en base a solicitudes de Inhibidores Tirosina Kinasa al Fondo Nacional de Recursos (FNR)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68080" y="2094940"/>
          <a:ext cx="7899743" cy="336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68275" y="1979613"/>
            <a:ext cx="1624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600" b="1">
                <a:latin typeface="Calibri" pitchFamily="34" charset="0"/>
              </a:rPr>
              <a:t>Leucemias Agudas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365250" y="4646613"/>
            <a:ext cx="2463800" cy="89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600" b="1">
                <a:latin typeface="Calibri" pitchFamily="34" charset="0"/>
              </a:rPr>
              <a:t>Leucemia Linfoide Crónica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3244850" y="2101850"/>
            <a:ext cx="2632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ES" sz="2200" b="1">
                <a:latin typeface="Calibri" pitchFamily="34" charset="0"/>
              </a:rPr>
              <a:t>Leucemia Mieloide Crónica</a:t>
            </a:r>
          </a:p>
        </p:txBody>
      </p:sp>
      <p:sp>
        <p:nvSpPr>
          <p:cNvPr id="8197" name="CuadroTexto 8"/>
          <p:cNvSpPr txBox="1">
            <a:spLocks noChangeArrowheads="1"/>
          </p:cNvSpPr>
          <p:nvPr/>
        </p:nvSpPr>
        <p:spPr bwMode="auto">
          <a:xfrm>
            <a:off x="7788275" y="2654300"/>
            <a:ext cx="127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/>
            <a:endParaRPr lang="es-UY" sz="2600">
              <a:latin typeface="Calibri" pitchFamily="34" charset="0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50" y="5948363"/>
            <a:ext cx="811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uadroTexto 12"/>
          <p:cNvSpPr txBox="1">
            <a:spLocks noChangeArrowheads="1"/>
          </p:cNvSpPr>
          <p:nvPr/>
        </p:nvSpPr>
        <p:spPr bwMode="auto">
          <a:xfrm>
            <a:off x="168275" y="336550"/>
            <a:ext cx="8067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 sz="3000">
                <a:latin typeface="Calibri" pitchFamily="34" charset="0"/>
              </a:rPr>
              <a:t>Registro Hemopatías Malignas Sociedad Hematología del Uruguay 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706938" y="1028700"/>
            <a:ext cx="2163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Ley de datos personales 18.331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4859338" y="4937125"/>
            <a:ext cx="13827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 sz="15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Regulación Bases de datos personales - AGESIC</a:t>
            </a:r>
          </a:p>
        </p:txBody>
      </p:sp>
      <p:sp>
        <p:nvSpPr>
          <p:cNvPr id="5" name="CuadroTexto 4"/>
          <p:cNvSpPr txBox="1"/>
          <p:nvPr/>
        </p:nvSpPr>
        <p:spPr>
          <a:xfrm rot="5400000">
            <a:off x="6750051" y="3363912"/>
            <a:ext cx="354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DIFICULTADES EN MANTENER REGISTRO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30250" y="685800"/>
            <a:ext cx="7499350" cy="2790825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Número nuevos casos 2017 = 35</a:t>
            </a:r>
          </a:p>
          <a:p>
            <a:pPr>
              <a:buFont typeface="Wingdings" charset="2"/>
              <a:buChar char="§"/>
            </a:pPr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Incidencia = 1,01 / 100.000 hab</a:t>
            </a:r>
          </a:p>
          <a:p>
            <a:pPr>
              <a:buFont typeface="Wingdings" charset="2"/>
              <a:buChar char="§"/>
            </a:pPr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Relación H:M = 1,06:1</a:t>
            </a:r>
          </a:p>
          <a:p>
            <a:pPr>
              <a:buFont typeface="Wingdings" charset="2"/>
              <a:buNone/>
            </a:pPr>
            <a:endParaRPr lang="es-ES" sz="3000" smtClean="0">
              <a:effectLst>
                <a:outerShdw blurRad="38100" dist="38100" dir="2700000" algn="tl">
                  <a:srgbClr val="242852"/>
                </a:outerShdw>
              </a:effectLst>
              <a:latin typeface="Trebuchet MS" pitchFamily="34" charset="0"/>
            </a:endParaRPr>
          </a:p>
          <a:p>
            <a:endParaRPr lang="es-ES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6576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Arial" pitchFamily="34" charset="0"/>
                <a:cs typeface="Arial" pitchFamily="34" charset="0"/>
              </a:rPr>
              <a:t>Fase al diagnóstico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777240" y="178885"/>
          <a:ext cx="6080760" cy="462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54250" y="750888"/>
            <a:ext cx="768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6%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5600" y="288925"/>
            <a:ext cx="7613650" cy="1727200"/>
          </a:xfrm>
        </p:spPr>
        <p:txBody>
          <a:bodyPr rtlCol="0"/>
          <a:lstStyle/>
          <a:p>
            <a:pPr marL="274320" indent="-256032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s-ES" sz="3500" dirty="0">
                <a:latin typeface="Trebuchet MS"/>
                <a:ea typeface="+mn-ea"/>
                <a:cs typeface="Trebuchet MS"/>
              </a:rPr>
              <a:t>Mediana de edad = </a:t>
            </a:r>
            <a:r>
              <a:rPr lang="es-ES" sz="3500" dirty="0" smtClean="0">
                <a:latin typeface="Trebuchet MS"/>
                <a:ea typeface="+mn-ea"/>
                <a:cs typeface="Trebuchet MS"/>
              </a:rPr>
              <a:t>59 (10-90)</a:t>
            </a:r>
            <a:endParaRPr lang="es-ES" sz="3500" dirty="0">
              <a:latin typeface="Trebuchet MS"/>
              <a:ea typeface="+mn-ea"/>
              <a:cs typeface="Trebuchet MS"/>
            </a:endParaRP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Char char=""/>
              <a:defRPr/>
            </a:pPr>
            <a:endParaRPr lang="es-ES" dirty="0">
              <a:ea typeface="+mn-ea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18683" y="2016125"/>
          <a:ext cx="7851766" cy="383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7125" y="5591175"/>
            <a:ext cx="7543800" cy="914400"/>
          </a:xfrm>
        </p:spPr>
        <p:txBody>
          <a:bodyPr/>
          <a:lstStyle/>
          <a:p>
            <a:pPr algn="r"/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SEER, Estados Unidos</a:t>
            </a:r>
          </a:p>
        </p:txBody>
      </p:sp>
      <p:pic>
        <p:nvPicPr>
          <p:cNvPr id="296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98625"/>
            <a:ext cx="74072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uadroTexto 6"/>
          <p:cNvSpPr txBox="1">
            <a:spLocks noChangeArrowheads="1"/>
          </p:cNvSpPr>
          <p:nvPr/>
        </p:nvSpPr>
        <p:spPr bwMode="auto">
          <a:xfrm>
            <a:off x="914400" y="750888"/>
            <a:ext cx="740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Trebuchet MS" pitchFamily="34" charset="0"/>
              </a:rPr>
              <a:t>Incidencia 1,8 – año (2010- 2014)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7875" y="5622925"/>
            <a:ext cx="7543800" cy="914400"/>
          </a:xfrm>
        </p:spPr>
        <p:txBody>
          <a:bodyPr/>
          <a:lstStyle/>
          <a:p>
            <a:pPr algn="ctr"/>
            <a:r>
              <a:rPr lang="es-UY" sz="3600" b="1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AGRADECIMIENTO </a:t>
            </a:r>
            <a:br>
              <a:rPr lang="es-UY" sz="3600" b="1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</a:br>
            <a:r>
              <a:rPr lang="es-UY" sz="3600" b="1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LABORATORIOS DE CITOMETRIA DE FLUJO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28650" y="4167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5800" y="1457325"/>
            <a:ext cx="6096000" cy="3657600"/>
          </a:xfrm>
        </p:spPr>
        <p:txBody>
          <a:bodyPr/>
          <a:lstStyle/>
          <a:p>
            <a:pPr marL="17463" indent="0">
              <a:buFont typeface="Wingdings" charset="2"/>
              <a:buNone/>
            </a:pPr>
            <a:r>
              <a:rPr lang="es-ES" sz="36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Area de Registro Médicos FNR</a:t>
            </a:r>
          </a:p>
          <a:p>
            <a:pPr marL="17463" indent="0">
              <a:buFont typeface="Wingdings" charset="2"/>
              <a:buNone/>
            </a:pPr>
            <a:r>
              <a:rPr lang="es-ES" sz="3600" smtClean="0">
                <a:solidFill>
                  <a:srgbClr val="5AA2A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Lic. Amelia Correa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542925"/>
            <a:ext cx="7543800" cy="9144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Agradecimiento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465138" y="1735138"/>
          <a:ext cx="7994650" cy="3941446"/>
        </p:xfrm>
        <a:graphic>
          <a:graphicData uri="http://schemas.openxmlformats.org/drawingml/2006/table">
            <a:tbl>
              <a:tblPr/>
              <a:tblGrid>
                <a:gridCol w="1717675"/>
                <a:gridCol w="6276975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Presentación proyecto CSIC Fondo Sectorial Salud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Presentación proyecto resgistro nacional CNEI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Reuniones con DIGESA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CHLCC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Wingdings" charset="2"/>
                        </a:rPr>
                        <a:t> plan unificación registros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Wingdings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Wingdings" charset="2"/>
                        </a:rPr>
                        <a:t>Incroporación monitor SHU como buscardo autorizado CHLCC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UY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UY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43800" cy="9144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Datos año 2017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851681" y="2013210"/>
          <a:ext cx="7160115" cy="209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32145" y="4579453"/>
          <a:ext cx="4846992" cy="171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Registro Nacional Leucemias Agudas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>
            <a:noAutofit/>
          </a:bodyPr>
          <a:lstStyle/>
          <a:p>
            <a:r>
              <a:rPr lang="es-ES" sz="4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2016</a:t>
            </a:r>
          </a:p>
        </p:txBody>
      </p:sp>
      <p:pic>
        <p:nvPicPr>
          <p:cNvPr id="1126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3683000"/>
            <a:ext cx="1333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7875" y="1787525"/>
            <a:ext cx="7672388" cy="202406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5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Número casos nuevos 2017 = 90</a:t>
            </a:r>
          </a:p>
          <a:p>
            <a:pPr>
              <a:buFont typeface="Wingdings" charset="2"/>
              <a:buChar char="§"/>
            </a:pPr>
            <a:r>
              <a:rPr lang="es-ES" sz="35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Incidencia 2,6/100.000 hab</a:t>
            </a:r>
          </a:p>
          <a:p>
            <a:pPr>
              <a:buFont typeface="Wingdings" charset="2"/>
              <a:buChar char="§"/>
            </a:pPr>
            <a:r>
              <a:rPr lang="es-ES" sz="35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Relación H:M = 0,4:1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875" y="635000"/>
            <a:ext cx="7543800" cy="914400"/>
          </a:xfrm>
        </p:spPr>
        <p:txBody>
          <a:bodyPr/>
          <a:lstStyle/>
          <a:p>
            <a:pPr algn="ctr"/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Leucemias Agudas</a:t>
            </a:r>
            <a:b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</a:br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Año 2016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056671" y="38110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1475" y="241300"/>
            <a:ext cx="6708775" cy="18542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000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Mediana de edad = </a:t>
            </a:r>
            <a:r>
              <a:rPr lang="es-ES_tradnl" sz="3000" smtClean="0">
                <a:effectLst/>
                <a:latin typeface="Trebuchet MS" pitchFamily="34" charset="0"/>
              </a:rPr>
              <a:t>62 a (15 – 92 a)</a:t>
            </a:r>
            <a:r>
              <a:rPr lang="es-UY" sz="3000" smtClean="0">
                <a:effectLst/>
                <a:latin typeface="Trebuchet MS" pitchFamily="34" charset="0"/>
              </a:rPr>
              <a:t> </a:t>
            </a:r>
            <a:endParaRPr lang="es-ES" sz="3000" smtClean="0">
              <a:effectLst>
                <a:outerShdw blurRad="38100" dist="38100" dir="2700000" algn="tl">
                  <a:srgbClr val="242852"/>
                </a:outerShdw>
              </a:effectLst>
              <a:latin typeface="Trebuchet MS" pitchFamily="34" charset="0"/>
            </a:endParaRPr>
          </a:p>
          <a:p>
            <a:pPr>
              <a:buFont typeface="Wingdings" charset="2"/>
              <a:buChar char="§"/>
            </a:pPr>
            <a:endParaRPr lang="es-ES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85999" y="2057399"/>
          <a:ext cx="6084449" cy="39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875" y="474663"/>
            <a:ext cx="7543800" cy="914400"/>
          </a:xfrm>
        </p:spPr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Distribución por subtipos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04055" y="2057400"/>
          <a:ext cx="8263135" cy="407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CuadroTexto 1"/>
          <p:cNvSpPr txBox="1">
            <a:spLocks noChangeArrowheads="1"/>
          </p:cNvSpPr>
          <p:nvPr/>
        </p:nvSpPr>
        <p:spPr bwMode="auto">
          <a:xfrm>
            <a:off x="2522538" y="3219450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28%</a:t>
            </a:r>
          </a:p>
        </p:txBody>
      </p:sp>
      <p:sp>
        <p:nvSpPr>
          <p:cNvPr id="14340" name="CuadroTexto 5"/>
          <p:cNvSpPr txBox="1">
            <a:spLocks noChangeArrowheads="1"/>
          </p:cNvSpPr>
          <p:nvPr/>
        </p:nvSpPr>
        <p:spPr bwMode="auto">
          <a:xfrm>
            <a:off x="3335338" y="1643063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4341" name="CuadroTexto 6"/>
          <p:cNvSpPr txBox="1">
            <a:spLocks noChangeArrowheads="1"/>
          </p:cNvSpPr>
          <p:nvPr/>
        </p:nvSpPr>
        <p:spPr bwMode="auto">
          <a:xfrm>
            <a:off x="3702050" y="4668838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70%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5100" y="2859088"/>
            <a:ext cx="6096000" cy="1473200"/>
          </a:xfrm>
        </p:spPr>
        <p:txBody>
          <a:bodyPr rtlCol="0"/>
          <a:lstStyle/>
          <a:p>
            <a:pPr marL="274320" indent="-256032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s-ES" dirty="0" smtClean="0">
                <a:latin typeface="Trebuchet MS"/>
                <a:ea typeface="+mn-ea"/>
                <a:cs typeface="Trebuchet MS"/>
              </a:rPr>
              <a:t>Incidencia = 2,2/100.000 </a:t>
            </a:r>
            <a:r>
              <a:rPr lang="es-ES" dirty="0" err="1" smtClean="0">
                <a:latin typeface="Trebuchet MS"/>
                <a:ea typeface="+mn-ea"/>
                <a:cs typeface="Trebuchet MS"/>
              </a:rPr>
              <a:t>hab</a:t>
            </a:r>
            <a:endParaRPr lang="es-ES" dirty="0" smtClean="0">
              <a:latin typeface="Trebuchet MS"/>
              <a:ea typeface="+mn-ea"/>
              <a:cs typeface="Trebuchet MS"/>
            </a:endParaRPr>
          </a:p>
          <a:p>
            <a:pPr marL="274320" indent="-256032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s-ES" dirty="0" smtClean="0">
                <a:latin typeface="Trebuchet MS"/>
                <a:ea typeface="+mn-ea"/>
                <a:cs typeface="Trebuchet MS"/>
              </a:rPr>
              <a:t>Mediana de edad = </a:t>
            </a:r>
            <a:r>
              <a:rPr lang="es-ES" sz="2000" dirty="0" smtClean="0">
                <a:latin typeface="Lucida Grande"/>
                <a:ea typeface="Lucida Grande"/>
                <a:cs typeface="Lucida Grande"/>
              </a:rPr>
              <a:t>72 (15-92)</a:t>
            </a:r>
            <a:endParaRPr lang="es-ES" dirty="0" smtClean="0">
              <a:latin typeface="Trebuchet MS"/>
              <a:ea typeface="+mn-ea"/>
              <a:cs typeface="Trebuchet MS"/>
            </a:endParaRPr>
          </a:p>
          <a:p>
            <a:pPr marL="274320" indent="-256032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s-ES" dirty="0"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875" y="714375"/>
            <a:ext cx="7543800" cy="914400"/>
          </a:xfrm>
        </p:spPr>
        <p:txBody>
          <a:bodyPr/>
          <a:lstStyle/>
          <a:p>
            <a:pPr algn="r"/>
            <a:r>
              <a:rPr lang="es-ES" smtClean="0">
                <a:effectLst>
                  <a:outerShdw blurRad="38100" dist="38100" dir="2700000" algn="tl">
                    <a:srgbClr val="242852"/>
                  </a:outerShdw>
                </a:effectLst>
                <a:latin typeface="Trebuchet MS" pitchFamily="34" charset="0"/>
              </a:rPr>
              <a:t>Leucemia Aguda Mieloblástica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975100" y="35779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883150" y="3201988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15365" name="CuadroTexto 7"/>
          <p:cNvSpPr txBox="1">
            <a:spLocks noChangeArrowheads="1"/>
          </p:cNvSpPr>
          <p:nvPr/>
        </p:nvSpPr>
        <p:spPr bwMode="auto">
          <a:xfrm>
            <a:off x="5427663" y="5303838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>
                <a:latin typeface="Arial" pitchFamily="34" charset="0"/>
                <a:cs typeface="Arial" pitchFamily="34" charset="0"/>
              </a:rPr>
              <a:t>89%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Elemental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1777</TotalTime>
  <Words>540</Words>
  <Application>Microsoft Office PowerPoint</Application>
  <PresentationFormat>On-screen Show (4:3)</PresentationFormat>
  <Paragraphs>206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Palatino Linotype</vt:lpstr>
      <vt:lpstr>MS PGothic</vt:lpstr>
      <vt:lpstr>Arial</vt:lpstr>
      <vt:lpstr>Wingdings</vt:lpstr>
      <vt:lpstr>Calibri</vt:lpstr>
      <vt:lpstr>Trebuchet MS</vt:lpstr>
      <vt:lpstr>Lucida Grande</vt:lpstr>
      <vt:lpstr>Elemental</vt:lpstr>
      <vt:lpstr>Excel.Chart.8</vt:lpstr>
      <vt:lpstr>Presentación datos 2017</vt:lpstr>
      <vt:lpstr>PowerPoint Presentation</vt:lpstr>
      <vt:lpstr>PowerPoint Presentation</vt:lpstr>
      <vt:lpstr>Datos año 2017</vt:lpstr>
      <vt:lpstr>Registro Nacional Leucemias Agudas</vt:lpstr>
      <vt:lpstr>Leucemias Agudas Año 2016</vt:lpstr>
      <vt:lpstr>PowerPoint Presentation</vt:lpstr>
      <vt:lpstr>Distribución por subtipos</vt:lpstr>
      <vt:lpstr>Leucemia Aguda Mieloblástica</vt:lpstr>
      <vt:lpstr>Leucemia Aguda Linfoblástica</vt:lpstr>
      <vt:lpstr>PowerPoint Presentation</vt:lpstr>
      <vt:lpstr>Datos acumulados</vt:lpstr>
      <vt:lpstr>Registro Nacional Leucemia Linfoide Crónica 2017 </vt:lpstr>
      <vt:lpstr>Año 2017</vt:lpstr>
      <vt:lpstr>Elementos pronósticos</vt:lpstr>
      <vt:lpstr>Datos 2008 - 2016</vt:lpstr>
      <vt:lpstr>PowerPoint Presentation</vt:lpstr>
      <vt:lpstr>Leucemia Mieloide Crónica  Registro SHU</vt:lpstr>
      <vt:lpstr>PowerPoint Presentation</vt:lpstr>
      <vt:lpstr>PowerPoint Presentation</vt:lpstr>
      <vt:lpstr>Fase al diagnóstico</vt:lpstr>
      <vt:lpstr>PowerPoint Presentation</vt:lpstr>
      <vt:lpstr>SEER, Estados Unidos</vt:lpstr>
      <vt:lpstr>AGRADECIMIENTO  LABORATORIOS DE CITOMETRIA DE FLUJO</vt:lpstr>
      <vt:lpstr>Agradecimiento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datos 2016</dc:title>
  <dc:creator>Matilde Boada</dc:creator>
  <cp:lastModifiedBy>Usuario</cp:lastModifiedBy>
  <cp:revision>18</cp:revision>
  <dcterms:created xsi:type="dcterms:W3CDTF">2017-09-06T18:34:28Z</dcterms:created>
  <dcterms:modified xsi:type="dcterms:W3CDTF">2018-08-06T13:12:23Z</dcterms:modified>
</cp:coreProperties>
</file>